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241213" cy="3441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5" userDrawn="1">
          <p15:clr>
            <a:srgbClr val="A4A3A4"/>
          </p15:clr>
        </p15:guide>
        <p15:guide id="2" pos="3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0"/>
    <p:restoredTop sz="94689"/>
  </p:normalViewPr>
  <p:slideViewPr>
    <p:cSldViewPr snapToGrid="0" snapToObjects="1">
      <p:cViewPr>
        <p:scale>
          <a:sx n="91" d="100"/>
          <a:sy n="91" d="100"/>
        </p:scale>
        <p:origin x="2896" y="2456"/>
      </p:cViewPr>
      <p:guideLst>
        <p:guide orient="horz" pos="1085"/>
        <p:guide pos="3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8091" y="1069163"/>
            <a:ext cx="10405032" cy="7377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6188" y="1950298"/>
            <a:ext cx="8568849" cy="8795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2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84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4880" y="137831"/>
            <a:ext cx="2754272" cy="29365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2067" y="137831"/>
            <a:ext cx="8058799" cy="2936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2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71" y="2211615"/>
            <a:ext cx="10405032" cy="68356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6971" y="1458742"/>
            <a:ext cx="10405032" cy="75287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062" y="803066"/>
            <a:ext cx="5406537" cy="2271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2624" y="803066"/>
            <a:ext cx="5406537" cy="2271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75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61" y="770402"/>
            <a:ext cx="5408662" cy="3210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061" y="1091467"/>
            <a:ext cx="5408662" cy="19829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373" y="770402"/>
            <a:ext cx="5410787" cy="3210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8373" y="1091467"/>
            <a:ext cx="5410787" cy="198296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0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7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63" y="137032"/>
            <a:ext cx="4027274" cy="58317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974" y="137034"/>
            <a:ext cx="6843178" cy="29373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063" y="720211"/>
            <a:ext cx="4027274" cy="2354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7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9364" y="2409192"/>
            <a:ext cx="7344728" cy="2844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9364" y="307524"/>
            <a:ext cx="7344728" cy="20650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9364" y="2693609"/>
            <a:ext cx="7344728" cy="4039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8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2062" y="137827"/>
            <a:ext cx="11017092" cy="573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62" y="803066"/>
            <a:ext cx="11017092" cy="2271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2063" y="3189951"/>
            <a:ext cx="2856283" cy="183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7BCBE-A2DD-2248-8676-657FEEB74689}" type="datetimeFigureOut">
              <a:rPr lang="en-US" smtClean="0"/>
              <a:t>6/4/21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2416" y="3189951"/>
            <a:ext cx="3876384" cy="183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72877" y="3189951"/>
            <a:ext cx="2856283" cy="1832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ECF37-3CC2-C74D-A5F5-BBEAD8F9A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4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小孩在微笑&#10;&#10;描述已自动生成">
            <a:extLst>
              <a:ext uri="{FF2B5EF4-FFF2-40B4-BE49-F238E27FC236}">
                <a16:creationId xmlns:a16="http://schemas.microsoft.com/office/drawing/2014/main" id="{15B5613F-BD1B-B84E-B0D0-98E0A9BA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213" y="0"/>
            <a:ext cx="1651000" cy="1651000"/>
          </a:xfrm>
          <a:prstGeom prst="rect">
            <a:avLst/>
          </a:prstGeom>
        </p:spPr>
      </p:pic>
      <p:pic>
        <p:nvPicPr>
          <p:cNvPr id="21" name="图片 20" descr="女人微笑的头像&#10;&#10;描述已自动生成">
            <a:extLst>
              <a:ext uri="{FF2B5EF4-FFF2-40B4-BE49-F238E27FC236}">
                <a16:creationId xmlns:a16="http://schemas.microsoft.com/office/drawing/2014/main" id="{DC9755B3-7FAB-F841-AD36-05494BF3F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78" y="0"/>
            <a:ext cx="1651000" cy="1651000"/>
          </a:xfrm>
          <a:prstGeom prst="rect">
            <a:avLst/>
          </a:prstGeom>
        </p:spPr>
      </p:pic>
      <p:pic>
        <p:nvPicPr>
          <p:cNvPr id="23" name="图片 22" descr="女孩在微笑&#10;&#10;描述已自动生成">
            <a:extLst>
              <a:ext uri="{FF2B5EF4-FFF2-40B4-BE49-F238E27FC236}">
                <a16:creationId xmlns:a16="http://schemas.microsoft.com/office/drawing/2014/main" id="{7EF13492-895E-654A-A860-EB7F760D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42" y="0"/>
            <a:ext cx="1651000" cy="1651000"/>
          </a:xfrm>
          <a:prstGeom prst="rect">
            <a:avLst/>
          </a:prstGeom>
        </p:spPr>
      </p:pic>
      <p:pic>
        <p:nvPicPr>
          <p:cNvPr id="25" name="图片 24" descr="女孩在微笑&#10;&#10;描述已自动生成">
            <a:extLst>
              <a:ext uri="{FF2B5EF4-FFF2-40B4-BE49-F238E27FC236}">
                <a16:creationId xmlns:a16="http://schemas.microsoft.com/office/drawing/2014/main" id="{3510B508-C937-6444-AE6A-095351219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106" y="0"/>
            <a:ext cx="1651000" cy="1651000"/>
          </a:xfrm>
          <a:prstGeom prst="rect">
            <a:avLst/>
          </a:prstGeom>
        </p:spPr>
      </p:pic>
      <p:pic>
        <p:nvPicPr>
          <p:cNvPr id="27" name="图片 26" descr="男人露出牙齿微笑&#10;&#10;描述已自动生成">
            <a:extLst>
              <a:ext uri="{FF2B5EF4-FFF2-40B4-BE49-F238E27FC236}">
                <a16:creationId xmlns:a16="http://schemas.microsoft.com/office/drawing/2014/main" id="{4D3EDD3F-E8C0-3249-A28E-CF40C1CDE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213" y="1790701"/>
            <a:ext cx="1651000" cy="1651000"/>
          </a:xfrm>
          <a:prstGeom prst="rect">
            <a:avLst/>
          </a:prstGeom>
        </p:spPr>
      </p:pic>
      <p:pic>
        <p:nvPicPr>
          <p:cNvPr id="29" name="图片 28" descr="人微笑的头像&#10;&#10;描述已自动生成">
            <a:extLst>
              <a:ext uri="{FF2B5EF4-FFF2-40B4-BE49-F238E27FC236}">
                <a16:creationId xmlns:a16="http://schemas.microsoft.com/office/drawing/2014/main" id="{B41AA5D3-90B3-8D44-B6D8-133832ADE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76" y="1790701"/>
            <a:ext cx="1651000" cy="1651000"/>
          </a:xfrm>
          <a:prstGeom prst="rect">
            <a:avLst/>
          </a:prstGeom>
        </p:spPr>
      </p:pic>
      <p:pic>
        <p:nvPicPr>
          <p:cNvPr id="31" name="图片 30" descr="微笑的小孩&#10;&#10;描述已自动生成">
            <a:extLst>
              <a:ext uri="{FF2B5EF4-FFF2-40B4-BE49-F238E27FC236}">
                <a16:creationId xmlns:a16="http://schemas.microsoft.com/office/drawing/2014/main" id="{CDCB2AF2-7A0A-0D47-8293-044C6D3E7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141" y="1790701"/>
            <a:ext cx="1651000" cy="1651000"/>
          </a:xfrm>
          <a:prstGeom prst="rect">
            <a:avLst/>
          </a:prstGeom>
        </p:spPr>
      </p:pic>
      <p:pic>
        <p:nvPicPr>
          <p:cNvPr id="33" name="图片 32" descr="人微笑的看着前面&#10;&#10;描述已自动生成">
            <a:extLst>
              <a:ext uri="{FF2B5EF4-FFF2-40B4-BE49-F238E27FC236}">
                <a16:creationId xmlns:a16="http://schemas.microsoft.com/office/drawing/2014/main" id="{6E9C735B-EA77-D648-BB6C-3A769D418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106" y="1790701"/>
            <a:ext cx="1651000" cy="1651000"/>
          </a:xfrm>
          <a:prstGeom prst="rect">
            <a:avLst/>
          </a:prstGeom>
        </p:spPr>
      </p:pic>
      <p:pic>
        <p:nvPicPr>
          <p:cNvPr id="35" name="图片 34" descr="人微笑的看着前面&#10;&#10;描述已自动生成">
            <a:extLst>
              <a:ext uri="{FF2B5EF4-FFF2-40B4-BE49-F238E27FC236}">
                <a16:creationId xmlns:a16="http://schemas.microsoft.com/office/drawing/2014/main" id="{54FA7CC4-5D5C-3148-9789-5F462FAE85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071" y="1790701"/>
            <a:ext cx="1651000" cy="1651000"/>
          </a:xfrm>
          <a:prstGeom prst="rect">
            <a:avLst/>
          </a:prstGeom>
        </p:spPr>
      </p:pic>
      <p:pic>
        <p:nvPicPr>
          <p:cNvPr id="37" name="图片 36" descr="小孩在微笑&#10;&#10;描述已自动生成">
            <a:extLst>
              <a:ext uri="{FF2B5EF4-FFF2-40B4-BE49-F238E27FC236}">
                <a16:creationId xmlns:a16="http://schemas.microsoft.com/office/drawing/2014/main" id="{68F38794-29AF-9847-853A-A89D4F9755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070" y="0"/>
            <a:ext cx="1651000" cy="1651000"/>
          </a:xfrm>
          <a:prstGeom prst="rect">
            <a:avLst/>
          </a:prstGeom>
        </p:spPr>
      </p:pic>
      <p:pic>
        <p:nvPicPr>
          <p:cNvPr id="39" name="图片 38" descr="小孩在微笑&#10;&#10;描述已自动生成">
            <a:extLst>
              <a:ext uri="{FF2B5EF4-FFF2-40B4-BE49-F238E27FC236}">
                <a16:creationId xmlns:a16="http://schemas.microsoft.com/office/drawing/2014/main" id="{3E7CCCC2-509B-FC4B-852B-C2204D1F55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035" y="1790701"/>
            <a:ext cx="1651000" cy="1651000"/>
          </a:xfrm>
          <a:prstGeom prst="rect">
            <a:avLst/>
          </a:prstGeom>
        </p:spPr>
      </p:pic>
      <p:pic>
        <p:nvPicPr>
          <p:cNvPr id="41" name="图片 40" descr="女人在微笑&#10;&#10;描述已自动生成">
            <a:extLst>
              <a:ext uri="{FF2B5EF4-FFF2-40B4-BE49-F238E27FC236}">
                <a16:creationId xmlns:a16="http://schemas.microsoft.com/office/drawing/2014/main" id="{E2DA069D-AE10-1F47-A2FB-328A9C6156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035" y="0"/>
            <a:ext cx="1651000" cy="1651000"/>
          </a:xfrm>
          <a:prstGeom prst="rect">
            <a:avLst/>
          </a:prstGeom>
        </p:spPr>
      </p:pic>
      <p:pic>
        <p:nvPicPr>
          <p:cNvPr id="43" name="图片 42" descr="小孩在微笑&#10;&#10;描述已自动生成">
            <a:extLst>
              <a:ext uri="{FF2B5EF4-FFF2-40B4-BE49-F238E27FC236}">
                <a16:creationId xmlns:a16="http://schemas.microsoft.com/office/drawing/2014/main" id="{0B82F138-54F6-E343-B479-BF5E476556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790701"/>
            <a:ext cx="1651000" cy="1651000"/>
          </a:xfrm>
          <a:prstGeom prst="rect">
            <a:avLst/>
          </a:prstGeom>
        </p:spPr>
      </p:pic>
      <p:pic>
        <p:nvPicPr>
          <p:cNvPr id="45" name="图片 44" descr="女孩在微笑&#10;&#10;描述已自动生成">
            <a:extLst>
              <a:ext uri="{FF2B5EF4-FFF2-40B4-BE49-F238E27FC236}">
                <a16:creationId xmlns:a16="http://schemas.microsoft.com/office/drawing/2014/main" id="{65393F0D-B180-904A-B358-365A7DC824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2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微笑的女人&#10;&#10;描述已自动生成">
            <a:extLst>
              <a:ext uri="{FF2B5EF4-FFF2-40B4-BE49-F238E27FC236}">
                <a16:creationId xmlns:a16="http://schemas.microsoft.com/office/drawing/2014/main" id="{EDEA45BA-3C75-E843-B314-F21F8E12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213" y="0"/>
            <a:ext cx="1651000" cy="1651000"/>
          </a:xfrm>
          <a:prstGeom prst="rect">
            <a:avLst/>
          </a:prstGeom>
        </p:spPr>
      </p:pic>
      <p:pic>
        <p:nvPicPr>
          <p:cNvPr id="5" name="图片 4" descr="女人微笑的头像&#10;&#10;描述已自动生成">
            <a:extLst>
              <a:ext uri="{FF2B5EF4-FFF2-40B4-BE49-F238E27FC236}">
                <a16:creationId xmlns:a16="http://schemas.microsoft.com/office/drawing/2014/main" id="{08B02722-8696-4340-8CF7-59CE3BA52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75" y="0"/>
            <a:ext cx="1651000" cy="1651000"/>
          </a:xfrm>
          <a:prstGeom prst="rect">
            <a:avLst/>
          </a:prstGeom>
        </p:spPr>
      </p:pic>
      <p:pic>
        <p:nvPicPr>
          <p:cNvPr id="7" name="图片 6" descr="女人微笑的头像&#10;&#10;描述已自动生成">
            <a:extLst>
              <a:ext uri="{FF2B5EF4-FFF2-40B4-BE49-F238E27FC236}">
                <a16:creationId xmlns:a16="http://schemas.microsoft.com/office/drawing/2014/main" id="{DA162886-F535-EA4E-9122-EDA3F2A3F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40" y="0"/>
            <a:ext cx="1651000" cy="1651000"/>
          </a:xfrm>
          <a:prstGeom prst="rect">
            <a:avLst/>
          </a:prstGeom>
        </p:spPr>
      </p:pic>
      <p:pic>
        <p:nvPicPr>
          <p:cNvPr id="9" name="图片 8" descr="微笑的女人&#10;&#10;描述已自动生成">
            <a:extLst>
              <a:ext uri="{FF2B5EF4-FFF2-40B4-BE49-F238E27FC236}">
                <a16:creationId xmlns:a16="http://schemas.microsoft.com/office/drawing/2014/main" id="{03905508-5E20-824C-BE22-6D769A5FA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105" y="0"/>
            <a:ext cx="1651000" cy="1651000"/>
          </a:xfrm>
          <a:prstGeom prst="rect">
            <a:avLst/>
          </a:prstGeom>
        </p:spPr>
      </p:pic>
      <p:pic>
        <p:nvPicPr>
          <p:cNvPr id="11" name="图片 10" descr="男人露出牙齿微笑&#10;&#10;描述已自动生成">
            <a:extLst>
              <a:ext uri="{FF2B5EF4-FFF2-40B4-BE49-F238E27FC236}">
                <a16:creationId xmlns:a16="http://schemas.microsoft.com/office/drawing/2014/main" id="{8E942085-BD1E-6E44-9E9B-7212B794C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213" y="1790701"/>
            <a:ext cx="1651000" cy="1651000"/>
          </a:xfrm>
          <a:prstGeom prst="rect">
            <a:avLst/>
          </a:prstGeom>
        </p:spPr>
      </p:pic>
      <p:pic>
        <p:nvPicPr>
          <p:cNvPr id="13" name="图片 12" descr="男人露出牙齿微笑&#10;&#10;描述已自动生成">
            <a:extLst>
              <a:ext uri="{FF2B5EF4-FFF2-40B4-BE49-F238E27FC236}">
                <a16:creationId xmlns:a16="http://schemas.microsoft.com/office/drawing/2014/main" id="{0C178AE8-719D-B448-A6C9-5BCE3424F3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77" y="1790701"/>
            <a:ext cx="1651000" cy="1651000"/>
          </a:xfrm>
          <a:prstGeom prst="rect">
            <a:avLst/>
          </a:prstGeom>
        </p:spPr>
      </p:pic>
      <p:pic>
        <p:nvPicPr>
          <p:cNvPr id="15" name="图片 14" descr="小孩在微笑&#10;&#10;描述已自动生成">
            <a:extLst>
              <a:ext uri="{FF2B5EF4-FFF2-40B4-BE49-F238E27FC236}">
                <a16:creationId xmlns:a16="http://schemas.microsoft.com/office/drawing/2014/main" id="{71B3B9B9-C736-7143-AA94-E074D57825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141" y="1790701"/>
            <a:ext cx="1651000" cy="1651000"/>
          </a:xfrm>
          <a:prstGeom prst="rect">
            <a:avLst/>
          </a:prstGeom>
        </p:spPr>
      </p:pic>
      <p:pic>
        <p:nvPicPr>
          <p:cNvPr id="17" name="图片 16" descr="人露出牙齿微笑&#10;&#10;描述已自动生成">
            <a:extLst>
              <a:ext uri="{FF2B5EF4-FFF2-40B4-BE49-F238E27FC236}">
                <a16:creationId xmlns:a16="http://schemas.microsoft.com/office/drawing/2014/main" id="{A33B1CAB-A8F2-6142-B632-350547D95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106" y="1790701"/>
            <a:ext cx="1651000" cy="1651000"/>
          </a:xfrm>
          <a:prstGeom prst="rect">
            <a:avLst/>
          </a:prstGeom>
        </p:spPr>
      </p:pic>
      <p:pic>
        <p:nvPicPr>
          <p:cNvPr id="19" name="图片 18" descr="人微笑的看着前面&#10;&#10;描述已自动生成">
            <a:extLst>
              <a:ext uri="{FF2B5EF4-FFF2-40B4-BE49-F238E27FC236}">
                <a16:creationId xmlns:a16="http://schemas.microsoft.com/office/drawing/2014/main" id="{ED99C12C-A002-8C43-9A64-93148625F4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070" y="1790701"/>
            <a:ext cx="1651000" cy="1651000"/>
          </a:xfrm>
          <a:prstGeom prst="rect">
            <a:avLst/>
          </a:prstGeom>
        </p:spPr>
      </p:pic>
      <p:pic>
        <p:nvPicPr>
          <p:cNvPr id="21" name="图片 20" descr="女人微笑的头像&#10;&#10;描述已自动生成">
            <a:extLst>
              <a:ext uri="{FF2B5EF4-FFF2-40B4-BE49-F238E27FC236}">
                <a16:creationId xmlns:a16="http://schemas.microsoft.com/office/drawing/2014/main" id="{A96E8754-12A6-B74E-8679-3FA946264D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070" y="0"/>
            <a:ext cx="1651000" cy="1651000"/>
          </a:xfrm>
          <a:prstGeom prst="rect">
            <a:avLst/>
          </a:prstGeom>
        </p:spPr>
      </p:pic>
      <p:pic>
        <p:nvPicPr>
          <p:cNvPr id="23" name="图片 22" descr="人微笑的头像&#10;&#10;描述已自动生成">
            <a:extLst>
              <a:ext uri="{FF2B5EF4-FFF2-40B4-BE49-F238E27FC236}">
                <a16:creationId xmlns:a16="http://schemas.microsoft.com/office/drawing/2014/main" id="{5001A5BA-9599-DB4C-8D52-F218705BFB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035" y="1790701"/>
            <a:ext cx="1651000" cy="1651000"/>
          </a:xfrm>
          <a:prstGeom prst="rect">
            <a:avLst/>
          </a:prstGeom>
        </p:spPr>
      </p:pic>
      <p:pic>
        <p:nvPicPr>
          <p:cNvPr id="25" name="图片 24" descr="女人在微笑&#10;&#10;描述已自动生成">
            <a:extLst>
              <a:ext uri="{FF2B5EF4-FFF2-40B4-BE49-F238E27FC236}">
                <a16:creationId xmlns:a16="http://schemas.microsoft.com/office/drawing/2014/main" id="{554D7BD0-D633-9448-9C55-EA8C69EDF3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035" y="0"/>
            <a:ext cx="1651000" cy="1651000"/>
          </a:xfrm>
          <a:prstGeom prst="rect">
            <a:avLst/>
          </a:prstGeom>
        </p:spPr>
      </p:pic>
      <p:pic>
        <p:nvPicPr>
          <p:cNvPr id="27" name="图片 26" descr="小孩在微笑&#10;&#10;描述已自动生成">
            <a:extLst>
              <a:ext uri="{FF2B5EF4-FFF2-40B4-BE49-F238E27FC236}">
                <a16:creationId xmlns:a16="http://schemas.microsoft.com/office/drawing/2014/main" id="{2B64C214-5F15-784D-8B52-33BEC9CC5E0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790701"/>
            <a:ext cx="1651000" cy="1651000"/>
          </a:xfrm>
          <a:prstGeom prst="rect">
            <a:avLst/>
          </a:prstGeom>
        </p:spPr>
      </p:pic>
      <p:pic>
        <p:nvPicPr>
          <p:cNvPr id="29" name="图片 28" descr="女人在微笑&#10;&#10;描述已自动生成">
            <a:extLst>
              <a:ext uri="{FF2B5EF4-FFF2-40B4-BE49-F238E27FC236}">
                <a16:creationId xmlns:a16="http://schemas.microsoft.com/office/drawing/2014/main" id="{4A083777-ACDA-104F-8257-2A864A33941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2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小孩在微笑&#10;&#10;描述已自动生成">
            <a:extLst>
              <a:ext uri="{FF2B5EF4-FFF2-40B4-BE49-F238E27FC236}">
                <a16:creationId xmlns:a16="http://schemas.microsoft.com/office/drawing/2014/main" id="{E948FFFF-9700-E74A-B739-083CF5FE8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212" y="-1"/>
            <a:ext cx="1651000" cy="1651000"/>
          </a:xfrm>
          <a:prstGeom prst="rect">
            <a:avLst/>
          </a:prstGeom>
        </p:spPr>
      </p:pic>
      <p:pic>
        <p:nvPicPr>
          <p:cNvPr id="8" name="图片 7" descr="女人微笑的头像&#10;&#10;描述已自动生成">
            <a:extLst>
              <a:ext uri="{FF2B5EF4-FFF2-40B4-BE49-F238E27FC236}">
                <a16:creationId xmlns:a16="http://schemas.microsoft.com/office/drawing/2014/main" id="{721DCC8D-3388-BA4F-8939-5C121576F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75" y="-1"/>
            <a:ext cx="1651000" cy="1651000"/>
          </a:xfrm>
          <a:prstGeom prst="rect">
            <a:avLst/>
          </a:prstGeom>
        </p:spPr>
      </p:pic>
      <p:pic>
        <p:nvPicPr>
          <p:cNvPr id="12" name="图片 11" descr="女孩在微笑&#10;&#10;描述已自动生成">
            <a:extLst>
              <a:ext uri="{FF2B5EF4-FFF2-40B4-BE49-F238E27FC236}">
                <a16:creationId xmlns:a16="http://schemas.microsoft.com/office/drawing/2014/main" id="{D97F867E-D945-9441-99B0-8714CE3DA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40" y="-1"/>
            <a:ext cx="1651000" cy="1651000"/>
          </a:xfrm>
          <a:prstGeom prst="rect">
            <a:avLst/>
          </a:prstGeom>
        </p:spPr>
      </p:pic>
      <p:pic>
        <p:nvPicPr>
          <p:cNvPr id="16" name="图片 15" descr="微笑的女人&#10;&#10;描述已自动生成">
            <a:extLst>
              <a:ext uri="{FF2B5EF4-FFF2-40B4-BE49-F238E27FC236}">
                <a16:creationId xmlns:a16="http://schemas.microsoft.com/office/drawing/2014/main" id="{B7913A9F-A4C0-9C4A-BD03-0CA8FEA9E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105" y="-1"/>
            <a:ext cx="1651000" cy="1651000"/>
          </a:xfrm>
          <a:prstGeom prst="rect">
            <a:avLst/>
          </a:prstGeom>
        </p:spPr>
      </p:pic>
      <p:pic>
        <p:nvPicPr>
          <p:cNvPr id="20" name="图片 19" descr="男人露出牙齿微笑&#10;&#10;描述已自动生成">
            <a:extLst>
              <a:ext uri="{FF2B5EF4-FFF2-40B4-BE49-F238E27FC236}">
                <a16:creationId xmlns:a16="http://schemas.microsoft.com/office/drawing/2014/main" id="{55757C9B-D263-AB4A-83A9-CDC8F1FFB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213" y="1790702"/>
            <a:ext cx="1651000" cy="1651000"/>
          </a:xfrm>
          <a:prstGeom prst="rect">
            <a:avLst/>
          </a:prstGeom>
        </p:spPr>
      </p:pic>
      <p:pic>
        <p:nvPicPr>
          <p:cNvPr id="24" name="图片 23" descr="人微笑的头像&#10;&#10;描述已自动生成">
            <a:extLst>
              <a:ext uri="{FF2B5EF4-FFF2-40B4-BE49-F238E27FC236}">
                <a16:creationId xmlns:a16="http://schemas.microsoft.com/office/drawing/2014/main" id="{4EB16CF2-4884-BF4D-A5A7-FFA4372F4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76" y="1790702"/>
            <a:ext cx="1651000" cy="1651000"/>
          </a:xfrm>
          <a:prstGeom prst="rect">
            <a:avLst/>
          </a:prstGeom>
        </p:spPr>
      </p:pic>
      <p:pic>
        <p:nvPicPr>
          <p:cNvPr id="28" name="图片 27" descr="微笑的小孩&#10;&#10;描述已自动生成">
            <a:extLst>
              <a:ext uri="{FF2B5EF4-FFF2-40B4-BE49-F238E27FC236}">
                <a16:creationId xmlns:a16="http://schemas.microsoft.com/office/drawing/2014/main" id="{D791B8ED-B67E-A748-A2DA-348D9A5C1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141" y="1790702"/>
            <a:ext cx="1651000" cy="1651000"/>
          </a:xfrm>
          <a:prstGeom prst="rect">
            <a:avLst/>
          </a:prstGeom>
        </p:spPr>
      </p:pic>
      <p:pic>
        <p:nvPicPr>
          <p:cNvPr id="31" name="图片 30" descr="男人微笑的看着前面&#10;&#10;描述已自动生成">
            <a:extLst>
              <a:ext uri="{FF2B5EF4-FFF2-40B4-BE49-F238E27FC236}">
                <a16:creationId xmlns:a16="http://schemas.microsoft.com/office/drawing/2014/main" id="{06719052-F5C2-1B49-9382-52D94B281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106" y="1790702"/>
            <a:ext cx="1651000" cy="1651000"/>
          </a:xfrm>
          <a:prstGeom prst="rect">
            <a:avLst/>
          </a:prstGeom>
        </p:spPr>
      </p:pic>
      <p:pic>
        <p:nvPicPr>
          <p:cNvPr id="33" name="图片 32" descr="人微笑的看着前面&#10;&#10;描述已自动生成">
            <a:extLst>
              <a:ext uri="{FF2B5EF4-FFF2-40B4-BE49-F238E27FC236}">
                <a16:creationId xmlns:a16="http://schemas.microsoft.com/office/drawing/2014/main" id="{96CE7228-6746-CD4A-B096-4E448F9726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071" y="1790702"/>
            <a:ext cx="1651000" cy="1651000"/>
          </a:xfrm>
          <a:prstGeom prst="rect">
            <a:avLst/>
          </a:prstGeom>
        </p:spPr>
      </p:pic>
      <p:pic>
        <p:nvPicPr>
          <p:cNvPr id="35" name="图片 34" descr="微笑的女人&#10;&#10;描述已自动生成">
            <a:extLst>
              <a:ext uri="{FF2B5EF4-FFF2-40B4-BE49-F238E27FC236}">
                <a16:creationId xmlns:a16="http://schemas.microsoft.com/office/drawing/2014/main" id="{8F8E6FE5-16CB-9A47-A9BD-1B8C563A13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070" y="-1"/>
            <a:ext cx="1651000" cy="1651000"/>
          </a:xfrm>
          <a:prstGeom prst="rect">
            <a:avLst/>
          </a:prstGeom>
        </p:spPr>
      </p:pic>
      <p:pic>
        <p:nvPicPr>
          <p:cNvPr id="37" name="图片 36" descr="小孩在微笑&#10;&#10;描述已自动生成">
            <a:extLst>
              <a:ext uri="{FF2B5EF4-FFF2-40B4-BE49-F238E27FC236}">
                <a16:creationId xmlns:a16="http://schemas.microsoft.com/office/drawing/2014/main" id="{319363B2-68EB-8447-AAC7-556B9FAFCD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036" y="1790702"/>
            <a:ext cx="1651000" cy="1651000"/>
          </a:xfrm>
          <a:prstGeom prst="rect">
            <a:avLst/>
          </a:prstGeom>
        </p:spPr>
      </p:pic>
      <p:pic>
        <p:nvPicPr>
          <p:cNvPr id="39" name="图片 38" descr="女人在微笑&#10;&#10;描述已自动生成">
            <a:extLst>
              <a:ext uri="{FF2B5EF4-FFF2-40B4-BE49-F238E27FC236}">
                <a16:creationId xmlns:a16="http://schemas.microsoft.com/office/drawing/2014/main" id="{139557F1-BED0-F845-B6CD-6C943E4CC6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035" y="-1"/>
            <a:ext cx="1651000" cy="1651000"/>
          </a:xfrm>
          <a:prstGeom prst="rect">
            <a:avLst/>
          </a:prstGeom>
        </p:spPr>
      </p:pic>
      <p:pic>
        <p:nvPicPr>
          <p:cNvPr id="41" name="图片 40" descr="小孩在微笑&#10;&#10;描述已自动生成">
            <a:extLst>
              <a:ext uri="{FF2B5EF4-FFF2-40B4-BE49-F238E27FC236}">
                <a16:creationId xmlns:a16="http://schemas.microsoft.com/office/drawing/2014/main" id="{582D7298-400D-8947-B131-F5A89AD7CC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" y="1790702"/>
            <a:ext cx="1651000" cy="1651000"/>
          </a:xfrm>
          <a:prstGeom prst="rect">
            <a:avLst/>
          </a:prstGeom>
        </p:spPr>
      </p:pic>
      <p:pic>
        <p:nvPicPr>
          <p:cNvPr id="43" name="图片 42" descr="女孩在微笑&#10;&#10;描述已自动生成">
            <a:extLst>
              <a:ext uri="{FF2B5EF4-FFF2-40B4-BE49-F238E27FC236}">
                <a16:creationId xmlns:a16="http://schemas.microsoft.com/office/drawing/2014/main" id="{6D8B18E4-41F3-FB4A-AB44-AFBC61F79D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-1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4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微笑的人&#10;&#10;描述已自动生成">
            <a:extLst>
              <a:ext uri="{FF2B5EF4-FFF2-40B4-BE49-F238E27FC236}">
                <a16:creationId xmlns:a16="http://schemas.microsoft.com/office/drawing/2014/main" id="{CDA34EF2-B680-7542-8D7B-9226470C7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156" y="0"/>
            <a:ext cx="1651000" cy="1651000"/>
          </a:xfrm>
          <a:prstGeom prst="rect">
            <a:avLst/>
          </a:prstGeom>
        </p:spPr>
      </p:pic>
      <p:pic>
        <p:nvPicPr>
          <p:cNvPr id="47" name="图片 46" descr="女人微笑的头像&#10;&#10;描述已自动生成">
            <a:extLst>
              <a:ext uri="{FF2B5EF4-FFF2-40B4-BE49-F238E27FC236}">
                <a16:creationId xmlns:a16="http://schemas.microsoft.com/office/drawing/2014/main" id="{8B3F5BC9-7309-2F41-91F6-DB6BABBC1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795" y="0"/>
            <a:ext cx="1651000" cy="1651000"/>
          </a:xfrm>
          <a:prstGeom prst="rect">
            <a:avLst/>
          </a:prstGeom>
        </p:spPr>
      </p:pic>
      <p:pic>
        <p:nvPicPr>
          <p:cNvPr id="49" name="图片 48" descr="女人微笑的头像&#10;&#10;描述已自动生成">
            <a:extLst>
              <a:ext uri="{FF2B5EF4-FFF2-40B4-BE49-F238E27FC236}">
                <a16:creationId xmlns:a16="http://schemas.microsoft.com/office/drawing/2014/main" id="{9C64DCB0-8887-F04A-A20A-8D06D5F2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436" y="0"/>
            <a:ext cx="1651000" cy="1651000"/>
          </a:xfrm>
          <a:prstGeom prst="rect">
            <a:avLst/>
          </a:prstGeom>
        </p:spPr>
      </p:pic>
      <p:pic>
        <p:nvPicPr>
          <p:cNvPr id="51" name="图片 50" descr="微笑的女人&#10;&#10;描述已自动生成">
            <a:extLst>
              <a:ext uri="{FF2B5EF4-FFF2-40B4-BE49-F238E27FC236}">
                <a16:creationId xmlns:a16="http://schemas.microsoft.com/office/drawing/2014/main" id="{FD7F4323-2C86-4A45-A948-93CDDC20B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077" y="0"/>
            <a:ext cx="1651000" cy="1651000"/>
          </a:xfrm>
          <a:prstGeom prst="rect">
            <a:avLst/>
          </a:prstGeom>
        </p:spPr>
      </p:pic>
      <p:pic>
        <p:nvPicPr>
          <p:cNvPr id="53" name="图片 52" descr="男人露出牙齿微笑&#10;&#10;描述已自动生成">
            <a:extLst>
              <a:ext uri="{FF2B5EF4-FFF2-40B4-BE49-F238E27FC236}">
                <a16:creationId xmlns:a16="http://schemas.microsoft.com/office/drawing/2014/main" id="{E91FEF7A-3DDD-BF47-86E2-644E168C3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0156" y="1790701"/>
            <a:ext cx="1651000" cy="1651000"/>
          </a:xfrm>
          <a:prstGeom prst="rect">
            <a:avLst/>
          </a:prstGeom>
        </p:spPr>
      </p:pic>
      <p:pic>
        <p:nvPicPr>
          <p:cNvPr id="55" name="图片 54" descr="男人露出牙齿微笑&#10;&#10;描述已自动生成">
            <a:extLst>
              <a:ext uri="{FF2B5EF4-FFF2-40B4-BE49-F238E27FC236}">
                <a16:creationId xmlns:a16="http://schemas.microsoft.com/office/drawing/2014/main" id="{77B0DD23-6201-9A42-9ECB-01653457C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6795" y="1790701"/>
            <a:ext cx="1651000" cy="1651000"/>
          </a:xfrm>
          <a:prstGeom prst="rect">
            <a:avLst/>
          </a:prstGeom>
        </p:spPr>
      </p:pic>
      <p:pic>
        <p:nvPicPr>
          <p:cNvPr id="57" name="图片 56" descr="男人微笑的头像&#10;&#10;描述已自动生成">
            <a:extLst>
              <a:ext uri="{FF2B5EF4-FFF2-40B4-BE49-F238E27FC236}">
                <a16:creationId xmlns:a16="http://schemas.microsoft.com/office/drawing/2014/main" id="{1684C49C-DE0F-E340-846F-46BE1BACB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436" y="1790701"/>
            <a:ext cx="1651000" cy="1651000"/>
          </a:xfrm>
          <a:prstGeom prst="rect">
            <a:avLst/>
          </a:prstGeom>
        </p:spPr>
      </p:pic>
      <p:pic>
        <p:nvPicPr>
          <p:cNvPr id="59" name="图片 58" descr="男人微笑的看着前面&#10;&#10;描述已自动生成">
            <a:extLst>
              <a:ext uri="{FF2B5EF4-FFF2-40B4-BE49-F238E27FC236}">
                <a16:creationId xmlns:a16="http://schemas.microsoft.com/office/drawing/2014/main" id="{0ABA6CE5-812B-D34E-B5DE-2B48F8B9B8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0077" y="1790701"/>
            <a:ext cx="1651000" cy="1651000"/>
          </a:xfrm>
          <a:prstGeom prst="rect">
            <a:avLst/>
          </a:prstGeom>
        </p:spPr>
      </p:pic>
      <p:pic>
        <p:nvPicPr>
          <p:cNvPr id="61" name="图片 60" descr="人微笑的看着前面&#10;&#10;描述已自动生成">
            <a:extLst>
              <a:ext uri="{FF2B5EF4-FFF2-40B4-BE49-F238E27FC236}">
                <a16:creationId xmlns:a16="http://schemas.microsoft.com/office/drawing/2014/main" id="{1817FE4D-A209-D249-B612-77A03E41F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6718" y="1790701"/>
            <a:ext cx="1651000" cy="1651000"/>
          </a:xfrm>
          <a:prstGeom prst="rect">
            <a:avLst/>
          </a:prstGeom>
        </p:spPr>
      </p:pic>
      <p:pic>
        <p:nvPicPr>
          <p:cNvPr id="63" name="图片 62" descr="微笑的人&#10;&#10;描述已自动生成">
            <a:extLst>
              <a:ext uri="{FF2B5EF4-FFF2-40B4-BE49-F238E27FC236}">
                <a16:creationId xmlns:a16="http://schemas.microsoft.com/office/drawing/2014/main" id="{C11FE00E-D9B5-BE4B-8BC0-FF5F4125F2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6718" y="0"/>
            <a:ext cx="1651000" cy="1651000"/>
          </a:xfrm>
          <a:prstGeom prst="rect">
            <a:avLst/>
          </a:prstGeom>
        </p:spPr>
      </p:pic>
      <p:pic>
        <p:nvPicPr>
          <p:cNvPr id="65" name="图片 64" descr="人露出牙齿微笑&#10;&#10;描述已自动生成">
            <a:extLst>
              <a:ext uri="{FF2B5EF4-FFF2-40B4-BE49-F238E27FC236}">
                <a16:creationId xmlns:a16="http://schemas.microsoft.com/office/drawing/2014/main" id="{E851858B-EC19-FF4A-934A-CE6E7AACB5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359" y="1790701"/>
            <a:ext cx="1651000" cy="1651000"/>
          </a:xfrm>
          <a:prstGeom prst="rect">
            <a:avLst/>
          </a:prstGeom>
        </p:spPr>
      </p:pic>
      <p:pic>
        <p:nvPicPr>
          <p:cNvPr id="67" name="图片 66" descr="微笑的人&#10;&#10;描述已自动生成">
            <a:extLst>
              <a:ext uri="{FF2B5EF4-FFF2-40B4-BE49-F238E27FC236}">
                <a16:creationId xmlns:a16="http://schemas.microsoft.com/office/drawing/2014/main" id="{07FBC040-33AD-F04C-BAE9-AC9E962EA3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359" y="0"/>
            <a:ext cx="1651000" cy="1651000"/>
          </a:xfrm>
          <a:prstGeom prst="rect">
            <a:avLst/>
          </a:prstGeom>
        </p:spPr>
      </p:pic>
      <p:pic>
        <p:nvPicPr>
          <p:cNvPr id="69" name="图片 68" descr="男人露出牙齿微笑&#10;&#10;描述已自动生成">
            <a:extLst>
              <a:ext uri="{FF2B5EF4-FFF2-40B4-BE49-F238E27FC236}">
                <a16:creationId xmlns:a16="http://schemas.microsoft.com/office/drawing/2014/main" id="{B6637F6A-2D33-DF4B-8894-3AD6B11212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790701"/>
            <a:ext cx="1651000" cy="1651000"/>
          </a:xfrm>
          <a:prstGeom prst="rect">
            <a:avLst/>
          </a:prstGeom>
        </p:spPr>
      </p:pic>
      <p:pic>
        <p:nvPicPr>
          <p:cNvPr id="71" name="图片 70" descr="女子微笑的头像&#10;&#10;描述已自动生成">
            <a:extLst>
              <a:ext uri="{FF2B5EF4-FFF2-40B4-BE49-F238E27FC236}">
                <a16:creationId xmlns:a16="http://schemas.microsoft.com/office/drawing/2014/main" id="{77D2FE8F-22D4-8A43-999A-9B7D32BB28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戴眼镜的人在微笑&#10;&#10;描述已自动生成">
            <a:extLst>
              <a:ext uri="{FF2B5EF4-FFF2-40B4-BE49-F238E27FC236}">
                <a16:creationId xmlns:a16="http://schemas.microsoft.com/office/drawing/2014/main" id="{3FEF999F-0744-AF41-A424-4D08B61F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213" y="0"/>
            <a:ext cx="1651000" cy="1651000"/>
          </a:xfrm>
          <a:prstGeom prst="rect">
            <a:avLst/>
          </a:prstGeom>
        </p:spPr>
      </p:pic>
      <p:pic>
        <p:nvPicPr>
          <p:cNvPr id="47" name="图片 46" descr="戴眼镜微笑的人&#10;&#10;描述已自动生成">
            <a:extLst>
              <a:ext uri="{FF2B5EF4-FFF2-40B4-BE49-F238E27FC236}">
                <a16:creationId xmlns:a16="http://schemas.microsoft.com/office/drawing/2014/main" id="{5826B6BB-4295-BD46-BDC9-5DC6D2B46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76" y="0"/>
            <a:ext cx="1651000" cy="1651000"/>
          </a:xfrm>
          <a:prstGeom prst="rect">
            <a:avLst/>
          </a:prstGeom>
        </p:spPr>
      </p:pic>
      <p:pic>
        <p:nvPicPr>
          <p:cNvPr id="49" name="图片 48" descr="人微笑的头像&#10;&#10;描述已自动生成">
            <a:extLst>
              <a:ext uri="{FF2B5EF4-FFF2-40B4-BE49-F238E27FC236}">
                <a16:creationId xmlns:a16="http://schemas.microsoft.com/office/drawing/2014/main" id="{75BCEDE5-3DB0-7C41-B8DC-6DCDA10D9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41" y="0"/>
            <a:ext cx="1651000" cy="1651000"/>
          </a:xfrm>
          <a:prstGeom prst="rect">
            <a:avLst/>
          </a:prstGeom>
        </p:spPr>
      </p:pic>
      <p:pic>
        <p:nvPicPr>
          <p:cNvPr id="51" name="图片 50" descr="女人戴着眼镜&#10;&#10;描述已自动生成">
            <a:extLst>
              <a:ext uri="{FF2B5EF4-FFF2-40B4-BE49-F238E27FC236}">
                <a16:creationId xmlns:a16="http://schemas.microsoft.com/office/drawing/2014/main" id="{A716F38F-3699-6246-A43A-4F4392A49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106" y="0"/>
            <a:ext cx="1651000" cy="1651000"/>
          </a:xfrm>
          <a:prstGeom prst="rect">
            <a:avLst/>
          </a:prstGeom>
        </p:spPr>
      </p:pic>
      <p:pic>
        <p:nvPicPr>
          <p:cNvPr id="53" name="图片 52" descr="男人微笑的头像&#10;&#10;描述已自动生成">
            <a:extLst>
              <a:ext uri="{FF2B5EF4-FFF2-40B4-BE49-F238E27FC236}">
                <a16:creationId xmlns:a16="http://schemas.microsoft.com/office/drawing/2014/main" id="{75F7B53E-8FD0-DF43-BD55-6B10DA333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213" y="1790700"/>
            <a:ext cx="1651000" cy="1651000"/>
          </a:xfrm>
          <a:prstGeom prst="rect">
            <a:avLst/>
          </a:prstGeom>
        </p:spPr>
      </p:pic>
      <p:pic>
        <p:nvPicPr>
          <p:cNvPr id="55" name="图片 54" descr="男人露出牙齿微笑&#10;&#10;描述已自动生成">
            <a:extLst>
              <a:ext uri="{FF2B5EF4-FFF2-40B4-BE49-F238E27FC236}">
                <a16:creationId xmlns:a16="http://schemas.microsoft.com/office/drawing/2014/main" id="{58B2E3BA-1BDC-CC44-BF4D-A87DDCF961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76" y="1790700"/>
            <a:ext cx="1651000" cy="1651000"/>
          </a:xfrm>
          <a:prstGeom prst="rect">
            <a:avLst/>
          </a:prstGeom>
        </p:spPr>
      </p:pic>
      <p:pic>
        <p:nvPicPr>
          <p:cNvPr id="57" name="图片 56" descr="男人戴着眼镜&#10;&#10;描述已自动生成">
            <a:extLst>
              <a:ext uri="{FF2B5EF4-FFF2-40B4-BE49-F238E27FC236}">
                <a16:creationId xmlns:a16="http://schemas.microsoft.com/office/drawing/2014/main" id="{51266980-39A9-4245-80FA-B300D9A55F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141" y="1790700"/>
            <a:ext cx="1651000" cy="1651000"/>
          </a:xfrm>
          <a:prstGeom prst="rect">
            <a:avLst/>
          </a:prstGeom>
        </p:spPr>
      </p:pic>
      <p:pic>
        <p:nvPicPr>
          <p:cNvPr id="59" name="图片 58" descr="男人戴着眼镜&#10;&#10;描述已自动生成">
            <a:extLst>
              <a:ext uri="{FF2B5EF4-FFF2-40B4-BE49-F238E27FC236}">
                <a16:creationId xmlns:a16="http://schemas.microsoft.com/office/drawing/2014/main" id="{E369F953-F24B-8543-941B-3F48FD3283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106" y="1790700"/>
            <a:ext cx="1651000" cy="1651000"/>
          </a:xfrm>
          <a:prstGeom prst="rect">
            <a:avLst/>
          </a:prstGeom>
        </p:spPr>
      </p:pic>
      <p:pic>
        <p:nvPicPr>
          <p:cNvPr id="61" name="图片 60" descr="男人微笑的看着前面&#10;&#10;描述已自动生成">
            <a:extLst>
              <a:ext uri="{FF2B5EF4-FFF2-40B4-BE49-F238E27FC236}">
                <a16:creationId xmlns:a16="http://schemas.microsoft.com/office/drawing/2014/main" id="{15C9328E-E819-6E47-B1E5-5926C240E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071" y="1790700"/>
            <a:ext cx="1651000" cy="1651000"/>
          </a:xfrm>
          <a:prstGeom prst="rect">
            <a:avLst/>
          </a:prstGeom>
        </p:spPr>
      </p:pic>
      <p:pic>
        <p:nvPicPr>
          <p:cNvPr id="63" name="图片 62" descr="戴眼镜的人在微笑&#10;&#10;描述已自动生成">
            <a:extLst>
              <a:ext uri="{FF2B5EF4-FFF2-40B4-BE49-F238E27FC236}">
                <a16:creationId xmlns:a16="http://schemas.microsoft.com/office/drawing/2014/main" id="{C37DAB31-C810-964B-80AC-67C1A9F25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071" y="0"/>
            <a:ext cx="1651000" cy="1651000"/>
          </a:xfrm>
          <a:prstGeom prst="rect">
            <a:avLst/>
          </a:prstGeom>
        </p:spPr>
      </p:pic>
      <p:pic>
        <p:nvPicPr>
          <p:cNvPr id="65" name="图片 64" descr="男人微笑的看着前面&#10;&#10;描述已自动生成">
            <a:extLst>
              <a:ext uri="{FF2B5EF4-FFF2-40B4-BE49-F238E27FC236}">
                <a16:creationId xmlns:a16="http://schemas.microsoft.com/office/drawing/2014/main" id="{1AE10883-B4EE-C942-AA04-53146A20F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036" y="1790700"/>
            <a:ext cx="1651000" cy="1651000"/>
          </a:xfrm>
          <a:prstGeom prst="rect">
            <a:avLst/>
          </a:prstGeom>
        </p:spPr>
      </p:pic>
      <p:pic>
        <p:nvPicPr>
          <p:cNvPr id="67" name="图片 66" descr="戴眼镜的人在微笑&#10;&#10;中度可信度描述已自动生成">
            <a:extLst>
              <a:ext uri="{FF2B5EF4-FFF2-40B4-BE49-F238E27FC236}">
                <a16:creationId xmlns:a16="http://schemas.microsoft.com/office/drawing/2014/main" id="{2361B8C2-D12B-2B46-87D1-2912D1CBE0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036" y="0"/>
            <a:ext cx="1651000" cy="1651000"/>
          </a:xfrm>
          <a:prstGeom prst="rect">
            <a:avLst/>
          </a:prstGeom>
        </p:spPr>
      </p:pic>
      <p:pic>
        <p:nvPicPr>
          <p:cNvPr id="69" name="图片 68" descr="男人微笑的看着前面&#10;&#10;描述已自动生成">
            <a:extLst>
              <a:ext uri="{FF2B5EF4-FFF2-40B4-BE49-F238E27FC236}">
                <a16:creationId xmlns:a16="http://schemas.microsoft.com/office/drawing/2014/main" id="{FC225815-4312-D347-B266-EF21FA1BF7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" y="1790700"/>
            <a:ext cx="1651000" cy="1651000"/>
          </a:xfrm>
          <a:prstGeom prst="rect">
            <a:avLst/>
          </a:prstGeom>
        </p:spPr>
      </p:pic>
      <p:pic>
        <p:nvPicPr>
          <p:cNvPr id="71" name="图片 70" descr="戴眼镜的人在微笑&#10;&#10;描述已自动生成">
            <a:extLst>
              <a:ext uri="{FF2B5EF4-FFF2-40B4-BE49-F238E27FC236}">
                <a16:creationId xmlns:a16="http://schemas.microsoft.com/office/drawing/2014/main" id="{283CC16C-C3E0-4A4F-8649-B15EAD3DF8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" y="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1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微笑的人&#10;&#10;描述已自动生成">
            <a:extLst>
              <a:ext uri="{FF2B5EF4-FFF2-40B4-BE49-F238E27FC236}">
                <a16:creationId xmlns:a16="http://schemas.microsoft.com/office/drawing/2014/main" id="{44005001-C569-7A4E-9D5B-D9D8073FA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213" y="0"/>
            <a:ext cx="1651000" cy="1651000"/>
          </a:xfrm>
          <a:prstGeom prst="rect">
            <a:avLst/>
          </a:prstGeom>
        </p:spPr>
      </p:pic>
      <p:pic>
        <p:nvPicPr>
          <p:cNvPr id="47" name="图片 46" descr="戴眼镜的女人微笑的头像&#10;&#10;描述已自动生成">
            <a:extLst>
              <a:ext uri="{FF2B5EF4-FFF2-40B4-BE49-F238E27FC236}">
                <a16:creationId xmlns:a16="http://schemas.microsoft.com/office/drawing/2014/main" id="{99181185-A35E-0343-AE80-7466AF10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79" y="0"/>
            <a:ext cx="1651000" cy="1651000"/>
          </a:xfrm>
          <a:prstGeom prst="rect">
            <a:avLst/>
          </a:prstGeom>
        </p:spPr>
      </p:pic>
      <p:pic>
        <p:nvPicPr>
          <p:cNvPr id="49" name="图片 48" descr="女人微笑的头像&#10;&#10;描述已自动生成">
            <a:extLst>
              <a:ext uri="{FF2B5EF4-FFF2-40B4-BE49-F238E27FC236}">
                <a16:creationId xmlns:a16="http://schemas.microsoft.com/office/drawing/2014/main" id="{07D74DCE-A61A-304A-AFE8-A197DED6F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43" y="0"/>
            <a:ext cx="1651000" cy="1651000"/>
          </a:xfrm>
          <a:prstGeom prst="rect">
            <a:avLst/>
          </a:prstGeom>
        </p:spPr>
      </p:pic>
      <p:pic>
        <p:nvPicPr>
          <p:cNvPr id="51" name="图片 50" descr="戴眼镜的女人微笑的头像&#10;&#10;描述已自动生成">
            <a:extLst>
              <a:ext uri="{FF2B5EF4-FFF2-40B4-BE49-F238E27FC236}">
                <a16:creationId xmlns:a16="http://schemas.microsoft.com/office/drawing/2014/main" id="{7693A274-D862-B041-83C5-14B434CF6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107" y="0"/>
            <a:ext cx="1651000" cy="1651000"/>
          </a:xfrm>
          <a:prstGeom prst="rect">
            <a:avLst/>
          </a:prstGeom>
        </p:spPr>
      </p:pic>
      <p:pic>
        <p:nvPicPr>
          <p:cNvPr id="53" name="图片 52" descr="男人的头像&#10;&#10;描述已自动生成">
            <a:extLst>
              <a:ext uri="{FF2B5EF4-FFF2-40B4-BE49-F238E27FC236}">
                <a16:creationId xmlns:a16="http://schemas.microsoft.com/office/drawing/2014/main" id="{A59C542A-AACA-CB4E-9A3C-C5AA8BCF8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213" y="1790700"/>
            <a:ext cx="1651000" cy="1651000"/>
          </a:xfrm>
          <a:prstGeom prst="rect">
            <a:avLst/>
          </a:prstGeom>
        </p:spPr>
      </p:pic>
      <p:pic>
        <p:nvPicPr>
          <p:cNvPr id="55" name="图片 54" descr="男人露出牙齿微笑&#10;&#10;描述已自动生成">
            <a:extLst>
              <a:ext uri="{FF2B5EF4-FFF2-40B4-BE49-F238E27FC236}">
                <a16:creationId xmlns:a16="http://schemas.microsoft.com/office/drawing/2014/main" id="{C087B208-2B0D-3144-B485-7E7E26955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80" y="1790700"/>
            <a:ext cx="1651000" cy="1651000"/>
          </a:xfrm>
          <a:prstGeom prst="rect">
            <a:avLst/>
          </a:prstGeom>
        </p:spPr>
      </p:pic>
      <p:pic>
        <p:nvPicPr>
          <p:cNvPr id="57" name="图片 56" descr="男人戴着眼镜&#10;&#10;描述已自动生成">
            <a:extLst>
              <a:ext uri="{FF2B5EF4-FFF2-40B4-BE49-F238E27FC236}">
                <a16:creationId xmlns:a16="http://schemas.microsoft.com/office/drawing/2014/main" id="{4857B11C-9FD2-A64E-A27C-47F9033F2C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144" y="1790700"/>
            <a:ext cx="1651000" cy="1651000"/>
          </a:xfrm>
          <a:prstGeom prst="rect">
            <a:avLst/>
          </a:prstGeom>
        </p:spPr>
      </p:pic>
      <p:pic>
        <p:nvPicPr>
          <p:cNvPr id="59" name="图片 58" descr="男人戴着眼镜&#10;&#10;描述已自动生成">
            <a:extLst>
              <a:ext uri="{FF2B5EF4-FFF2-40B4-BE49-F238E27FC236}">
                <a16:creationId xmlns:a16="http://schemas.microsoft.com/office/drawing/2014/main" id="{57EAEDA8-1441-E24C-849D-A14D2B34D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108" y="1790700"/>
            <a:ext cx="1651000" cy="1651000"/>
          </a:xfrm>
          <a:prstGeom prst="rect">
            <a:avLst/>
          </a:prstGeom>
        </p:spPr>
      </p:pic>
      <p:pic>
        <p:nvPicPr>
          <p:cNvPr id="61" name="图片 60" descr="男人戴着眼镜&#10;&#10;描述已自动生成">
            <a:extLst>
              <a:ext uri="{FF2B5EF4-FFF2-40B4-BE49-F238E27FC236}">
                <a16:creationId xmlns:a16="http://schemas.microsoft.com/office/drawing/2014/main" id="{E298B264-1A44-3846-B1FE-943C1D9E98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072" y="1790700"/>
            <a:ext cx="1651000" cy="1651000"/>
          </a:xfrm>
          <a:prstGeom prst="rect">
            <a:avLst/>
          </a:prstGeom>
        </p:spPr>
      </p:pic>
      <p:pic>
        <p:nvPicPr>
          <p:cNvPr id="63" name="图片 62" descr="微笑的人&#10;&#10;描述已自动生成">
            <a:extLst>
              <a:ext uri="{FF2B5EF4-FFF2-40B4-BE49-F238E27FC236}">
                <a16:creationId xmlns:a16="http://schemas.microsoft.com/office/drawing/2014/main" id="{8B990E0D-562A-DA43-BE85-528B124895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071" y="0"/>
            <a:ext cx="1651000" cy="1651000"/>
          </a:xfrm>
          <a:prstGeom prst="rect">
            <a:avLst/>
          </a:prstGeom>
        </p:spPr>
      </p:pic>
      <p:pic>
        <p:nvPicPr>
          <p:cNvPr id="65" name="图片 64" descr="男人戴着眼镜&#10;&#10;描述已自动生成">
            <a:extLst>
              <a:ext uri="{FF2B5EF4-FFF2-40B4-BE49-F238E27FC236}">
                <a16:creationId xmlns:a16="http://schemas.microsoft.com/office/drawing/2014/main" id="{9A8CB42A-3BB9-D347-AE44-CED42EB9E4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036" y="1790700"/>
            <a:ext cx="1651000" cy="1651000"/>
          </a:xfrm>
          <a:prstGeom prst="rect">
            <a:avLst/>
          </a:prstGeom>
        </p:spPr>
      </p:pic>
      <p:pic>
        <p:nvPicPr>
          <p:cNvPr id="67" name="图片 66" descr="戴眼镜的女人在微笑&#10;&#10;描述已自动生成">
            <a:extLst>
              <a:ext uri="{FF2B5EF4-FFF2-40B4-BE49-F238E27FC236}">
                <a16:creationId xmlns:a16="http://schemas.microsoft.com/office/drawing/2014/main" id="{77B14D2B-EEF8-FF42-81FD-7316F2BC53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035" y="0"/>
            <a:ext cx="1651000" cy="1651000"/>
          </a:xfrm>
          <a:prstGeom prst="rect">
            <a:avLst/>
          </a:prstGeom>
        </p:spPr>
      </p:pic>
      <p:pic>
        <p:nvPicPr>
          <p:cNvPr id="69" name="图片 68" descr="男人露出牙齿微笑&#10;&#10;描述已自动生成">
            <a:extLst>
              <a:ext uri="{FF2B5EF4-FFF2-40B4-BE49-F238E27FC236}">
                <a16:creationId xmlns:a16="http://schemas.microsoft.com/office/drawing/2014/main" id="{D7E0338D-059D-144D-9B62-4B75854D7C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790700"/>
            <a:ext cx="1651000" cy="1651000"/>
          </a:xfrm>
          <a:prstGeom prst="rect">
            <a:avLst/>
          </a:prstGeom>
        </p:spPr>
      </p:pic>
      <p:pic>
        <p:nvPicPr>
          <p:cNvPr id="71" name="图片 70" descr="女人微笑的头像&#10;&#10;描述已自动生成">
            <a:extLst>
              <a:ext uri="{FF2B5EF4-FFF2-40B4-BE49-F238E27FC236}">
                <a16:creationId xmlns:a16="http://schemas.microsoft.com/office/drawing/2014/main" id="{1FFB859B-D2B4-A541-A0C5-8356720215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6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戴眼镜的男子微笑着&#10;&#10;描述已自动生成">
            <a:extLst>
              <a:ext uri="{FF2B5EF4-FFF2-40B4-BE49-F238E27FC236}">
                <a16:creationId xmlns:a16="http://schemas.microsoft.com/office/drawing/2014/main" id="{591850B9-730F-9E40-A80C-141F7392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719" y="0"/>
            <a:ext cx="1651000" cy="1651000"/>
          </a:xfrm>
          <a:prstGeom prst="rect">
            <a:avLst/>
          </a:prstGeom>
        </p:spPr>
      </p:pic>
      <p:pic>
        <p:nvPicPr>
          <p:cNvPr id="47" name="图片 46" descr="戴眼镜的人微笑的头像&#10;&#10;描述已自动生成">
            <a:extLst>
              <a:ext uri="{FF2B5EF4-FFF2-40B4-BE49-F238E27FC236}">
                <a16:creationId xmlns:a16="http://schemas.microsoft.com/office/drawing/2014/main" id="{E6C2CBBB-E31B-CF4B-9E32-3D43D2B30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686" y="0"/>
            <a:ext cx="1651000" cy="1651000"/>
          </a:xfrm>
          <a:prstGeom prst="rect">
            <a:avLst/>
          </a:prstGeom>
        </p:spPr>
      </p:pic>
      <p:pic>
        <p:nvPicPr>
          <p:cNvPr id="49" name="图片 48" descr="微笑的人&#10;&#10;描述已自动生成">
            <a:extLst>
              <a:ext uri="{FF2B5EF4-FFF2-40B4-BE49-F238E27FC236}">
                <a16:creationId xmlns:a16="http://schemas.microsoft.com/office/drawing/2014/main" id="{8C1DE189-B220-DB4E-B261-B647C461C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50" y="0"/>
            <a:ext cx="1651000" cy="1651000"/>
          </a:xfrm>
          <a:prstGeom prst="rect">
            <a:avLst/>
          </a:prstGeom>
        </p:spPr>
      </p:pic>
      <p:pic>
        <p:nvPicPr>
          <p:cNvPr id="51" name="图片 50" descr="戴眼镜的女人微笑的头像&#10;&#10;描述已自动生成">
            <a:extLst>
              <a:ext uri="{FF2B5EF4-FFF2-40B4-BE49-F238E27FC236}">
                <a16:creationId xmlns:a16="http://schemas.microsoft.com/office/drawing/2014/main" id="{BCFA81E8-ED2D-7348-973F-042742AB3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614" y="0"/>
            <a:ext cx="1651000" cy="1651000"/>
          </a:xfrm>
          <a:prstGeom prst="rect">
            <a:avLst/>
          </a:prstGeom>
        </p:spPr>
      </p:pic>
      <p:pic>
        <p:nvPicPr>
          <p:cNvPr id="53" name="图片 52" descr="男人微笑的头像&#10;&#10;描述已自动生成">
            <a:extLst>
              <a:ext uri="{FF2B5EF4-FFF2-40B4-BE49-F238E27FC236}">
                <a16:creationId xmlns:a16="http://schemas.microsoft.com/office/drawing/2014/main" id="{43488458-1834-5B4F-B81F-4CB04CC10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186" y="1790700"/>
            <a:ext cx="1651000" cy="1651000"/>
          </a:xfrm>
          <a:prstGeom prst="rect">
            <a:avLst/>
          </a:prstGeom>
        </p:spPr>
      </p:pic>
      <p:pic>
        <p:nvPicPr>
          <p:cNvPr id="55" name="图片 54" descr="男人露出牙齿微笑&#10;&#10;描述已自动生成">
            <a:extLst>
              <a:ext uri="{FF2B5EF4-FFF2-40B4-BE49-F238E27FC236}">
                <a16:creationId xmlns:a16="http://schemas.microsoft.com/office/drawing/2014/main" id="{328320E6-3F86-004F-8693-6AADC7827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9406" y="1790700"/>
            <a:ext cx="1651000" cy="1651000"/>
          </a:xfrm>
          <a:prstGeom prst="rect">
            <a:avLst/>
          </a:prstGeom>
        </p:spPr>
      </p:pic>
      <p:pic>
        <p:nvPicPr>
          <p:cNvPr id="57" name="图片 56" descr="男人戴着眼镜&#10;&#10;描述已自动生成">
            <a:extLst>
              <a:ext uri="{FF2B5EF4-FFF2-40B4-BE49-F238E27FC236}">
                <a16:creationId xmlns:a16="http://schemas.microsoft.com/office/drawing/2014/main" id="{512170B9-7F38-8945-AEA9-F4CFACFF2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8626" y="1790700"/>
            <a:ext cx="1651000" cy="1651000"/>
          </a:xfrm>
          <a:prstGeom prst="rect">
            <a:avLst/>
          </a:prstGeom>
        </p:spPr>
      </p:pic>
      <p:pic>
        <p:nvPicPr>
          <p:cNvPr id="59" name="图片 58" descr="男人戴着眼镜&#10;&#10;描述已自动生成">
            <a:extLst>
              <a:ext uri="{FF2B5EF4-FFF2-40B4-BE49-F238E27FC236}">
                <a16:creationId xmlns:a16="http://schemas.microsoft.com/office/drawing/2014/main" id="{6E253782-23DE-244A-A606-0800D7898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7846" y="1790700"/>
            <a:ext cx="1651000" cy="1651000"/>
          </a:xfrm>
          <a:prstGeom prst="rect">
            <a:avLst/>
          </a:prstGeom>
        </p:spPr>
      </p:pic>
      <p:pic>
        <p:nvPicPr>
          <p:cNvPr id="61" name="图片 60" descr="男人戴着眼镜&#10;&#10;描述已自动生成">
            <a:extLst>
              <a:ext uri="{FF2B5EF4-FFF2-40B4-BE49-F238E27FC236}">
                <a16:creationId xmlns:a16="http://schemas.microsoft.com/office/drawing/2014/main" id="{251E3AFE-2B8F-E54B-826E-D94089C7C0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7066" y="1790700"/>
            <a:ext cx="1651000" cy="1651000"/>
          </a:xfrm>
          <a:prstGeom prst="rect">
            <a:avLst/>
          </a:prstGeom>
        </p:spPr>
      </p:pic>
      <p:pic>
        <p:nvPicPr>
          <p:cNvPr id="63" name="图片 62" descr="戴眼镜的人在微笑&#10;&#10;描述已自动生成">
            <a:extLst>
              <a:ext uri="{FF2B5EF4-FFF2-40B4-BE49-F238E27FC236}">
                <a16:creationId xmlns:a16="http://schemas.microsoft.com/office/drawing/2014/main" id="{9CF98332-4864-9142-9713-A1D589EA8A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5578" y="0"/>
            <a:ext cx="1651000" cy="1651000"/>
          </a:xfrm>
          <a:prstGeom prst="rect">
            <a:avLst/>
          </a:prstGeom>
        </p:spPr>
      </p:pic>
      <p:pic>
        <p:nvPicPr>
          <p:cNvPr id="65" name="图片 64" descr="男人戴着眼镜&#10;&#10;描述已自动生成">
            <a:extLst>
              <a:ext uri="{FF2B5EF4-FFF2-40B4-BE49-F238E27FC236}">
                <a16:creationId xmlns:a16="http://schemas.microsoft.com/office/drawing/2014/main" id="{108AD6C2-43AD-8740-8AE6-4D79777646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6286" y="1790700"/>
            <a:ext cx="1651000" cy="1651000"/>
          </a:xfrm>
          <a:prstGeom prst="rect">
            <a:avLst/>
          </a:prstGeom>
        </p:spPr>
      </p:pic>
      <p:pic>
        <p:nvPicPr>
          <p:cNvPr id="67" name="图片 66" descr="戴眼镜的人在微笑&#10;&#10;描述已自动生成">
            <a:extLst>
              <a:ext uri="{FF2B5EF4-FFF2-40B4-BE49-F238E27FC236}">
                <a16:creationId xmlns:a16="http://schemas.microsoft.com/office/drawing/2014/main" id="{A6779A39-3ACE-E647-BE6A-55D4E4CAAE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0542" y="0"/>
            <a:ext cx="1651000" cy="1651000"/>
          </a:xfrm>
          <a:prstGeom prst="rect">
            <a:avLst/>
          </a:prstGeom>
        </p:spPr>
      </p:pic>
      <p:pic>
        <p:nvPicPr>
          <p:cNvPr id="69" name="图片 68" descr="男人露出牙齿微笑&#10;&#10;描述已自动生成">
            <a:extLst>
              <a:ext uri="{FF2B5EF4-FFF2-40B4-BE49-F238E27FC236}">
                <a16:creationId xmlns:a16="http://schemas.microsoft.com/office/drawing/2014/main" id="{40397CB0-5202-2847-8486-8592C09729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94" y="1790700"/>
            <a:ext cx="1651000" cy="1651000"/>
          </a:xfrm>
          <a:prstGeom prst="rect">
            <a:avLst/>
          </a:prstGeom>
        </p:spPr>
      </p:pic>
      <p:pic>
        <p:nvPicPr>
          <p:cNvPr id="71" name="图片 70" descr="人微笑的头像&#10;&#10;描述已自动生成">
            <a:extLst>
              <a:ext uri="{FF2B5EF4-FFF2-40B4-BE49-F238E27FC236}">
                <a16:creationId xmlns:a16="http://schemas.microsoft.com/office/drawing/2014/main" id="{047DFA19-BEDA-DA48-B6A3-5BA9E1E4F0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494" y="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6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戴眼镜的男子微笑着&#10;&#10;描述已自动生成">
            <a:extLst>
              <a:ext uri="{FF2B5EF4-FFF2-40B4-BE49-F238E27FC236}">
                <a16:creationId xmlns:a16="http://schemas.microsoft.com/office/drawing/2014/main" id="{CAAB4D3A-9821-5A41-B226-EE784A74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213" y="-6008"/>
            <a:ext cx="1651000" cy="1651000"/>
          </a:xfrm>
          <a:prstGeom prst="rect">
            <a:avLst/>
          </a:prstGeom>
        </p:spPr>
      </p:pic>
      <p:pic>
        <p:nvPicPr>
          <p:cNvPr id="47" name="图片 46" descr="戴眼镜的人微笑的头像&#10;&#10;描述已自动生成">
            <a:extLst>
              <a:ext uri="{FF2B5EF4-FFF2-40B4-BE49-F238E27FC236}">
                <a16:creationId xmlns:a16="http://schemas.microsoft.com/office/drawing/2014/main" id="{2416F46B-A9B4-2945-96DE-A4FD5758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79" y="-6008"/>
            <a:ext cx="1651000" cy="1651000"/>
          </a:xfrm>
          <a:prstGeom prst="rect">
            <a:avLst/>
          </a:prstGeom>
        </p:spPr>
      </p:pic>
      <p:pic>
        <p:nvPicPr>
          <p:cNvPr id="49" name="图片 48" descr="女人微笑的头像&#10;&#10;描述已自动生成">
            <a:extLst>
              <a:ext uri="{FF2B5EF4-FFF2-40B4-BE49-F238E27FC236}">
                <a16:creationId xmlns:a16="http://schemas.microsoft.com/office/drawing/2014/main" id="{25BB86AE-57C0-EA45-99F3-89A7413A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43" y="-6008"/>
            <a:ext cx="1651000" cy="1651000"/>
          </a:xfrm>
          <a:prstGeom prst="rect">
            <a:avLst/>
          </a:prstGeom>
        </p:spPr>
      </p:pic>
      <p:pic>
        <p:nvPicPr>
          <p:cNvPr id="51" name="图片 50" descr="戴眼镜的女人微笑的头像&#10;&#10;描述已自动生成">
            <a:extLst>
              <a:ext uri="{FF2B5EF4-FFF2-40B4-BE49-F238E27FC236}">
                <a16:creationId xmlns:a16="http://schemas.microsoft.com/office/drawing/2014/main" id="{956BA09F-8123-B34B-952B-706094E9F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107" y="-6008"/>
            <a:ext cx="1651000" cy="1651000"/>
          </a:xfrm>
          <a:prstGeom prst="rect">
            <a:avLst/>
          </a:prstGeom>
        </p:spPr>
      </p:pic>
      <p:pic>
        <p:nvPicPr>
          <p:cNvPr id="53" name="图片 52" descr="男人露出牙齿微笑&#10;&#10;描述已自动生成">
            <a:extLst>
              <a:ext uri="{FF2B5EF4-FFF2-40B4-BE49-F238E27FC236}">
                <a16:creationId xmlns:a16="http://schemas.microsoft.com/office/drawing/2014/main" id="{E271B7AC-28DE-6A4D-865A-70EFDCBA1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213" y="1796709"/>
            <a:ext cx="1651000" cy="1651000"/>
          </a:xfrm>
          <a:prstGeom prst="rect">
            <a:avLst/>
          </a:prstGeom>
        </p:spPr>
      </p:pic>
      <p:pic>
        <p:nvPicPr>
          <p:cNvPr id="55" name="图片 54" descr="男人露出牙齿微笑&#10;&#10;描述已自动生成">
            <a:extLst>
              <a:ext uri="{FF2B5EF4-FFF2-40B4-BE49-F238E27FC236}">
                <a16:creationId xmlns:a16="http://schemas.microsoft.com/office/drawing/2014/main" id="{3DFB9227-57BC-024F-9D84-150F09746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79" y="1796709"/>
            <a:ext cx="1651000" cy="1651000"/>
          </a:xfrm>
          <a:prstGeom prst="rect">
            <a:avLst/>
          </a:prstGeom>
        </p:spPr>
      </p:pic>
      <p:pic>
        <p:nvPicPr>
          <p:cNvPr id="57" name="图片 56" descr="男人戴着眼镜&#10;&#10;描述已自动生成">
            <a:extLst>
              <a:ext uri="{FF2B5EF4-FFF2-40B4-BE49-F238E27FC236}">
                <a16:creationId xmlns:a16="http://schemas.microsoft.com/office/drawing/2014/main" id="{4D085B3C-0D1C-4E4F-978B-8C33F81045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143" y="1796709"/>
            <a:ext cx="1651000" cy="1651000"/>
          </a:xfrm>
          <a:prstGeom prst="rect">
            <a:avLst/>
          </a:prstGeom>
        </p:spPr>
      </p:pic>
      <p:pic>
        <p:nvPicPr>
          <p:cNvPr id="59" name="图片 58" descr="男人戴着眼镜&#10;&#10;描述已自动生成">
            <a:extLst>
              <a:ext uri="{FF2B5EF4-FFF2-40B4-BE49-F238E27FC236}">
                <a16:creationId xmlns:a16="http://schemas.microsoft.com/office/drawing/2014/main" id="{9AEE1C92-DF24-1545-81E9-0EFEADC6A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107" y="1796709"/>
            <a:ext cx="1651000" cy="1651000"/>
          </a:xfrm>
          <a:prstGeom prst="rect">
            <a:avLst/>
          </a:prstGeom>
        </p:spPr>
      </p:pic>
      <p:pic>
        <p:nvPicPr>
          <p:cNvPr id="61" name="图片 60" descr="男人戴着眼镜&#10;&#10;描述已自动生成">
            <a:extLst>
              <a:ext uri="{FF2B5EF4-FFF2-40B4-BE49-F238E27FC236}">
                <a16:creationId xmlns:a16="http://schemas.microsoft.com/office/drawing/2014/main" id="{5B5E3F53-33F0-0D4A-84AF-6C6106583B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071" y="1796709"/>
            <a:ext cx="1651000" cy="1651000"/>
          </a:xfrm>
          <a:prstGeom prst="rect">
            <a:avLst/>
          </a:prstGeom>
        </p:spPr>
      </p:pic>
      <p:pic>
        <p:nvPicPr>
          <p:cNvPr id="63" name="图片 62" descr="戴眼镜的人在微笑&#10;&#10;描述已自动生成">
            <a:extLst>
              <a:ext uri="{FF2B5EF4-FFF2-40B4-BE49-F238E27FC236}">
                <a16:creationId xmlns:a16="http://schemas.microsoft.com/office/drawing/2014/main" id="{B9CA48A0-DD0F-4E4E-B012-8CE3148EC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071" y="-6008"/>
            <a:ext cx="1651000" cy="1651000"/>
          </a:xfrm>
          <a:prstGeom prst="rect">
            <a:avLst/>
          </a:prstGeom>
        </p:spPr>
      </p:pic>
      <p:pic>
        <p:nvPicPr>
          <p:cNvPr id="65" name="图片 64" descr="男人戴着眼镜&#10;&#10;描述已自动生成">
            <a:extLst>
              <a:ext uri="{FF2B5EF4-FFF2-40B4-BE49-F238E27FC236}">
                <a16:creationId xmlns:a16="http://schemas.microsoft.com/office/drawing/2014/main" id="{6588EB5D-BFBC-4749-AC4B-727F2FBCC36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035" y="1796709"/>
            <a:ext cx="1651000" cy="1651000"/>
          </a:xfrm>
          <a:prstGeom prst="rect">
            <a:avLst/>
          </a:prstGeom>
        </p:spPr>
      </p:pic>
      <p:pic>
        <p:nvPicPr>
          <p:cNvPr id="67" name="图片 66" descr="戴眼镜的人在微笑&#10;&#10;描述已自动生成">
            <a:extLst>
              <a:ext uri="{FF2B5EF4-FFF2-40B4-BE49-F238E27FC236}">
                <a16:creationId xmlns:a16="http://schemas.microsoft.com/office/drawing/2014/main" id="{53BB9974-F967-5647-867A-733709B394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035" y="-6008"/>
            <a:ext cx="1651000" cy="1651000"/>
          </a:xfrm>
          <a:prstGeom prst="rect">
            <a:avLst/>
          </a:prstGeom>
        </p:spPr>
      </p:pic>
      <p:pic>
        <p:nvPicPr>
          <p:cNvPr id="69" name="图片 68" descr="男人露出牙齿微笑&#10;&#10;描述已自动生成">
            <a:extLst>
              <a:ext uri="{FF2B5EF4-FFF2-40B4-BE49-F238E27FC236}">
                <a16:creationId xmlns:a16="http://schemas.microsoft.com/office/drawing/2014/main" id="{6259950B-E642-354E-8197-FE0FC465EE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796709"/>
            <a:ext cx="1651000" cy="1651000"/>
          </a:xfrm>
          <a:prstGeom prst="rect">
            <a:avLst/>
          </a:prstGeom>
        </p:spPr>
      </p:pic>
      <p:pic>
        <p:nvPicPr>
          <p:cNvPr id="71" name="图片 70" descr="人微笑的头像&#10;&#10;描述已自动生成">
            <a:extLst>
              <a:ext uri="{FF2B5EF4-FFF2-40B4-BE49-F238E27FC236}">
                <a16:creationId xmlns:a16="http://schemas.microsoft.com/office/drawing/2014/main" id="{729FB53B-000B-C247-BFBF-CA68ED0EC3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-6008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4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微笑的女人&#10;&#10;描述已自动生成">
            <a:extLst>
              <a:ext uri="{FF2B5EF4-FFF2-40B4-BE49-F238E27FC236}">
                <a16:creationId xmlns:a16="http://schemas.microsoft.com/office/drawing/2014/main" id="{11923B50-630C-D644-8799-FC3233A7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213" y="-1"/>
            <a:ext cx="1651000" cy="1651000"/>
          </a:xfrm>
          <a:prstGeom prst="rect">
            <a:avLst/>
          </a:prstGeom>
        </p:spPr>
      </p:pic>
      <p:pic>
        <p:nvPicPr>
          <p:cNvPr id="47" name="图片 46" descr="女人微笑的头像&#10;&#10;描述已自动生成">
            <a:extLst>
              <a:ext uri="{FF2B5EF4-FFF2-40B4-BE49-F238E27FC236}">
                <a16:creationId xmlns:a16="http://schemas.microsoft.com/office/drawing/2014/main" id="{41D8AC65-1DE9-7449-AF18-D51842AE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75" y="-1"/>
            <a:ext cx="1651000" cy="1651000"/>
          </a:xfrm>
          <a:prstGeom prst="rect">
            <a:avLst/>
          </a:prstGeom>
        </p:spPr>
      </p:pic>
      <p:pic>
        <p:nvPicPr>
          <p:cNvPr id="49" name="图片 48" descr="女人微笑的头像&#10;&#10;描述已自动生成">
            <a:extLst>
              <a:ext uri="{FF2B5EF4-FFF2-40B4-BE49-F238E27FC236}">
                <a16:creationId xmlns:a16="http://schemas.microsoft.com/office/drawing/2014/main" id="{76ECECF0-3E86-C541-B76D-3F9B11EBC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40" y="-1"/>
            <a:ext cx="1651000" cy="1651000"/>
          </a:xfrm>
          <a:prstGeom prst="rect">
            <a:avLst/>
          </a:prstGeom>
        </p:spPr>
      </p:pic>
      <p:pic>
        <p:nvPicPr>
          <p:cNvPr id="51" name="图片 50" descr="微笑的女人&#10;&#10;描述已自动生成">
            <a:extLst>
              <a:ext uri="{FF2B5EF4-FFF2-40B4-BE49-F238E27FC236}">
                <a16:creationId xmlns:a16="http://schemas.microsoft.com/office/drawing/2014/main" id="{327BBFED-C4D1-2D4A-B231-A871995B4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105" y="-1"/>
            <a:ext cx="1651000" cy="1651000"/>
          </a:xfrm>
          <a:prstGeom prst="rect">
            <a:avLst/>
          </a:prstGeom>
        </p:spPr>
      </p:pic>
      <p:pic>
        <p:nvPicPr>
          <p:cNvPr id="53" name="图片 52" descr="男人微笑的头像&#10;&#10;描述已自动生成">
            <a:extLst>
              <a:ext uri="{FF2B5EF4-FFF2-40B4-BE49-F238E27FC236}">
                <a16:creationId xmlns:a16="http://schemas.microsoft.com/office/drawing/2014/main" id="{7AF074B0-98D6-AC49-990A-6FBD26383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213" y="1790700"/>
            <a:ext cx="1651000" cy="1651000"/>
          </a:xfrm>
          <a:prstGeom prst="rect">
            <a:avLst/>
          </a:prstGeom>
        </p:spPr>
      </p:pic>
      <p:pic>
        <p:nvPicPr>
          <p:cNvPr id="55" name="图片 54" descr="男人露出牙齿微笑&#10;&#10;描述已自动生成">
            <a:extLst>
              <a:ext uri="{FF2B5EF4-FFF2-40B4-BE49-F238E27FC236}">
                <a16:creationId xmlns:a16="http://schemas.microsoft.com/office/drawing/2014/main" id="{93455C2A-19D2-2549-A7C2-BF2861024C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79" y="1790700"/>
            <a:ext cx="1651000" cy="1651000"/>
          </a:xfrm>
          <a:prstGeom prst="rect">
            <a:avLst/>
          </a:prstGeom>
        </p:spPr>
      </p:pic>
      <p:pic>
        <p:nvPicPr>
          <p:cNvPr id="57" name="图片 56" descr="男人戴着眼镜&#10;&#10;描述已自动生成">
            <a:extLst>
              <a:ext uri="{FF2B5EF4-FFF2-40B4-BE49-F238E27FC236}">
                <a16:creationId xmlns:a16="http://schemas.microsoft.com/office/drawing/2014/main" id="{EE668AFC-7298-EA48-9D0E-467B69482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143" y="1790700"/>
            <a:ext cx="1651000" cy="1651000"/>
          </a:xfrm>
          <a:prstGeom prst="rect">
            <a:avLst/>
          </a:prstGeom>
        </p:spPr>
      </p:pic>
      <p:pic>
        <p:nvPicPr>
          <p:cNvPr id="59" name="图片 58" descr="男人戴着眼镜&#10;&#10;描述已自动生成">
            <a:extLst>
              <a:ext uri="{FF2B5EF4-FFF2-40B4-BE49-F238E27FC236}">
                <a16:creationId xmlns:a16="http://schemas.microsoft.com/office/drawing/2014/main" id="{174F274A-6279-134E-AD7C-C2B8711BB2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107" y="1790700"/>
            <a:ext cx="1651000" cy="1651000"/>
          </a:xfrm>
          <a:prstGeom prst="rect">
            <a:avLst/>
          </a:prstGeom>
        </p:spPr>
      </p:pic>
      <p:pic>
        <p:nvPicPr>
          <p:cNvPr id="61" name="图片 60" descr="男人微笑的看着前面&#10;&#10;描述已自动生成">
            <a:extLst>
              <a:ext uri="{FF2B5EF4-FFF2-40B4-BE49-F238E27FC236}">
                <a16:creationId xmlns:a16="http://schemas.microsoft.com/office/drawing/2014/main" id="{CBB734B8-AB48-5145-83C1-7EDFCC5E91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071" y="1790700"/>
            <a:ext cx="1651000" cy="1651000"/>
          </a:xfrm>
          <a:prstGeom prst="rect">
            <a:avLst/>
          </a:prstGeom>
        </p:spPr>
      </p:pic>
      <p:pic>
        <p:nvPicPr>
          <p:cNvPr id="63" name="图片 62" descr="微笑的人&#10;&#10;描述已自动生成">
            <a:extLst>
              <a:ext uri="{FF2B5EF4-FFF2-40B4-BE49-F238E27FC236}">
                <a16:creationId xmlns:a16="http://schemas.microsoft.com/office/drawing/2014/main" id="{E9D6C6CF-657F-DA48-B550-F04164EEFD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070" y="-1"/>
            <a:ext cx="1651000" cy="1651000"/>
          </a:xfrm>
          <a:prstGeom prst="rect">
            <a:avLst/>
          </a:prstGeom>
        </p:spPr>
      </p:pic>
      <p:pic>
        <p:nvPicPr>
          <p:cNvPr id="65" name="图片 64" descr="男人戴着眼镜&#10;&#10;描述已自动生成">
            <a:extLst>
              <a:ext uri="{FF2B5EF4-FFF2-40B4-BE49-F238E27FC236}">
                <a16:creationId xmlns:a16="http://schemas.microsoft.com/office/drawing/2014/main" id="{E4B9C288-E9DD-D946-965D-CE0C137592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035" y="1790700"/>
            <a:ext cx="1651000" cy="1651000"/>
          </a:xfrm>
          <a:prstGeom prst="rect">
            <a:avLst/>
          </a:prstGeom>
        </p:spPr>
      </p:pic>
      <p:pic>
        <p:nvPicPr>
          <p:cNvPr id="67" name="图片 66" descr="戴眼镜的女人在微笑&#10;&#10;描述已自动生成">
            <a:extLst>
              <a:ext uri="{FF2B5EF4-FFF2-40B4-BE49-F238E27FC236}">
                <a16:creationId xmlns:a16="http://schemas.microsoft.com/office/drawing/2014/main" id="{7A8252C6-7AB2-7D48-BA0F-7BCEB4C5FA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035" y="-1"/>
            <a:ext cx="1651000" cy="1651000"/>
          </a:xfrm>
          <a:prstGeom prst="rect">
            <a:avLst/>
          </a:prstGeom>
        </p:spPr>
      </p:pic>
      <p:pic>
        <p:nvPicPr>
          <p:cNvPr id="69" name="图片 68" descr="男人微笑的看着前面&#10;&#10;描述已自动生成">
            <a:extLst>
              <a:ext uri="{FF2B5EF4-FFF2-40B4-BE49-F238E27FC236}">
                <a16:creationId xmlns:a16="http://schemas.microsoft.com/office/drawing/2014/main" id="{DB9F8EA7-955E-204D-AD5B-968EAD0D18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790700"/>
            <a:ext cx="1651000" cy="1651000"/>
          </a:xfrm>
          <a:prstGeom prst="rect">
            <a:avLst/>
          </a:prstGeom>
        </p:spPr>
      </p:pic>
      <p:pic>
        <p:nvPicPr>
          <p:cNvPr id="71" name="图片 70" descr="微笑的女人&#10;&#10;描述已自动生成">
            <a:extLst>
              <a:ext uri="{FF2B5EF4-FFF2-40B4-BE49-F238E27FC236}">
                <a16:creationId xmlns:a16="http://schemas.microsoft.com/office/drawing/2014/main" id="{29AC6CB6-00D5-4C40-9779-41983938A9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-1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23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小孩在微笑&#10;&#10;描述已自动生成">
            <a:extLst>
              <a:ext uri="{FF2B5EF4-FFF2-40B4-BE49-F238E27FC236}">
                <a16:creationId xmlns:a16="http://schemas.microsoft.com/office/drawing/2014/main" id="{C8E20AAF-5161-D841-AB18-5405F959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212" y="0"/>
            <a:ext cx="1651000" cy="1651000"/>
          </a:xfrm>
          <a:prstGeom prst="rect">
            <a:avLst/>
          </a:prstGeom>
        </p:spPr>
      </p:pic>
      <p:pic>
        <p:nvPicPr>
          <p:cNvPr id="47" name="图片 46" descr="女孩在微笑&#10;&#10;描述已自动生成">
            <a:extLst>
              <a:ext uri="{FF2B5EF4-FFF2-40B4-BE49-F238E27FC236}">
                <a16:creationId xmlns:a16="http://schemas.microsoft.com/office/drawing/2014/main" id="{1076FC96-3F1C-944A-A788-8A42A855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175" y="0"/>
            <a:ext cx="1651000" cy="1651000"/>
          </a:xfrm>
          <a:prstGeom prst="rect">
            <a:avLst/>
          </a:prstGeom>
        </p:spPr>
      </p:pic>
      <p:pic>
        <p:nvPicPr>
          <p:cNvPr id="49" name="图片 48" descr="女孩在微笑&#10;&#10;描述已自动生成">
            <a:extLst>
              <a:ext uri="{FF2B5EF4-FFF2-40B4-BE49-F238E27FC236}">
                <a16:creationId xmlns:a16="http://schemas.microsoft.com/office/drawing/2014/main" id="{A59E5328-4064-E346-95AA-C78E14654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40" y="0"/>
            <a:ext cx="1651000" cy="1651000"/>
          </a:xfrm>
          <a:prstGeom prst="rect">
            <a:avLst/>
          </a:prstGeom>
        </p:spPr>
      </p:pic>
      <p:pic>
        <p:nvPicPr>
          <p:cNvPr id="51" name="图片 50" descr="女孩在微笑&#10;&#10;描述已自动生成">
            <a:extLst>
              <a:ext uri="{FF2B5EF4-FFF2-40B4-BE49-F238E27FC236}">
                <a16:creationId xmlns:a16="http://schemas.microsoft.com/office/drawing/2014/main" id="{68B06616-29F9-9A45-B7EA-626A5DD7B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105" y="0"/>
            <a:ext cx="1651000" cy="1651000"/>
          </a:xfrm>
          <a:prstGeom prst="rect">
            <a:avLst/>
          </a:prstGeom>
        </p:spPr>
      </p:pic>
      <p:pic>
        <p:nvPicPr>
          <p:cNvPr id="53" name="图片 52" descr="男人露出牙齿微笑&#10;&#10;描述已自动生成">
            <a:extLst>
              <a:ext uri="{FF2B5EF4-FFF2-40B4-BE49-F238E27FC236}">
                <a16:creationId xmlns:a16="http://schemas.microsoft.com/office/drawing/2014/main" id="{87AF5B18-2F40-E44A-A63B-22C9F6560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213" y="1790701"/>
            <a:ext cx="1651000" cy="1651000"/>
          </a:xfrm>
          <a:prstGeom prst="rect">
            <a:avLst/>
          </a:prstGeom>
        </p:spPr>
      </p:pic>
      <p:pic>
        <p:nvPicPr>
          <p:cNvPr id="55" name="图片 54" descr="男人露出牙齿微笑&#10;&#10;描述已自动生成">
            <a:extLst>
              <a:ext uri="{FF2B5EF4-FFF2-40B4-BE49-F238E27FC236}">
                <a16:creationId xmlns:a16="http://schemas.microsoft.com/office/drawing/2014/main" id="{D12E5346-6508-9D46-9B02-C76E91D17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5176" y="1790701"/>
            <a:ext cx="1651000" cy="1651000"/>
          </a:xfrm>
          <a:prstGeom prst="rect">
            <a:avLst/>
          </a:prstGeom>
        </p:spPr>
      </p:pic>
      <p:pic>
        <p:nvPicPr>
          <p:cNvPr id="57" name="图片 56" descr="男人微笑的头像&#10;&#10;描述已自动生成">
            <a:extLst>
              <a:ext uri="{FF2B5EF4-FFF2-40B4-BE49-F238E27FC236}">
                <a16:creationId xmlns:a16="http://schemas.microsoft.com/office/drawing/2014/main" id="{CDFDFE1F-7123-8348-A296-7A3A3F55E4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0141" y="1790701"/>
            <a:ext cx="1651000" cy="1651000"/>
          </a:xfrm>
          <a:prstGeom prst="rect">
            <a:avLst/>
          </a:prstGeom>
        </p:spPr>
      </p:pic>
      <p:pic>
        <p:nvPicPr>
          <p:cNvPr id="59" name="图片 58" descr="男人露出牙齿微笑&#10;&#10;描述已自动生成">
            <a:extLst>
              <a:ext uri="{FF2B5EF4-FFF2-40B4-BE49-F238E27FC236}">
                <a16:creationId xmlns:a16="http://schemas.microsoft.com/office/drawing/2014/main" id="{0F92AB79-DBEA-6D41-8139-C2B25167DA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106" y="1790701"/>
            <a:ext cx="1651000" cy="1651000"/>
          </a:xfrm>
          <a:prstGeom prst="rect">
            <a:avLst/>
          </a:prstGeom>
        </p:spPr>
      </p:pic>
      <p:pic>
        <p:nvPicPr>
          <p:cNvPr id="61" name="图片 60" descr="男人微笑的看着前面&#10;&#10;描述已自动生成">
            <a:extLst>
              <a:ext uri="{FF2B5EF4-FFF2-40B4-BE49-F238E27FC236}">
                <a16:creationId xmlns:a16="http://schemas.microsoft.com/office/drawing/2014/main" id="{D77B6F15-5AC5-7941-A17A-1EEE1B4DE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0071" y="1790701"/>
            <a:ext cx="1651000" cy="1651000"/>
          </a:xfrm>
          <a:prstGeom prst="rect">
            <a:avLst/>
          </a:prstGeom>
        </p:spPr>
      </p:pic>
      <p:pic>
        <p:nvPicPr>
          <p:cNvPr id="63" name="图片 62" descr="女人微笑的头像&#10;&#10;描述已自动生成">
            <a:extLst>
              <a:ext uri="{FF2B5EF4-FFF2-40B4-BE49-F238E27FC236}">
                <a16:creationId xmlns:a16="http://schemas.microsoft.com/office/drawing/2014/main" id="{D807FB04-6DCB-894E-B7BB-E34037A851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070" y="0"/>
            <a:ext cx="1651000" cy="1651000"/>
          </a:xfrm>
          <a:prstGeom prst="rect">
            <a:avLst/>
          </a:prstGeom>
        </p:spPr>
      </p:pic>
      <p:pic>
        <p:nvPicPr>
          <p:cNvPr id="65" name="图片 64" descr="男人露出牙齿微笑&#10;&#10;描述已自动生成">
            <a:extLst>
              <a:ext uri="{FF2B5EF4-FFF2-40B4-BE49-F238E27FC236}">
                <a16:creationId xmlns:a16="http://schemas.microsoft.com/office/drawing/2014/main" id="{8B4497FC-B242-0A4D-878A-A6B12412E6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5036" y="1790701"/>
            <a:ext cx="1651000" cy="1651000"/>
          </a:xfrm>
          <a:prstGeom prst="rect">
            <a:avLst/>
          </a:prstGeom>
        </p:spPr>
      </p:pic>
      <p:pic>
        <p:nvPicPr>
          <p:cNvPr id="67" name="图片 66" descr="女人在微笑&#10;&#10;描述已自动生成">
            <a:extLst>
              <a:ext uri="{FF2B5EF4-FFF2-40B4-BE49-F238E27FC236}">
                <a16:creationId xmlns:a16="http://schemas.microsoft.com/office/drawing/2014/main" id="{4270BF06-8948-2D46-935B-1D1971E0FA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035" y="0"/>
            <a:ext cx="1651000" cy="1651000"/>
          </a:xfrm>
          <a:prstGeom prst="rect">
            <a:avLst/>
          </a:prstGeom>
        </p:spPr>
      </p:pic>
      <p:pic>
        <p:nvPicPr>
          <p:cNvPr id="69" name="图片 68" descr="男人露出牙齿微笑&#10;&#10;描述已自动生成">
            <a:extLst>
              <a:ext uri="{FF2B5EF4-FFF2-40B4-BE49-F238E27FC236}">
                <a16:creationId xmlns:a16="http://schemas.microsoft.com/office/drawing/2014/main" id="{C1D2B905-F0DD-5A49-8899-EF159B00B0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" y="1790701"/>
            <a:ext cx="1651000" cy="1651000"/>
          </a:xfrm>
          <a:prstGeom prst="rect">
            <a:avLst/>
          </a:prstGeom>
        </p:spPr>
      </p:pic>
      <p:pic>
        <p:nvPicPr>
          <p:cNvPr id="71" name="图片 70" descr="女孩在微笑&#10;&#10;描述已自动生成">
            <a:extLst>
              <a:ext uri="{FF2B5EF4-FFF2-40B4-BE49-F238E27FC236}">
                <a16:creationId xmlns:a16="http://schemas.microsoft.com/office/drawing/2014/main" id="{D0410572-14C8-3C45-8532-B903E7282A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4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 descr="女孩在微笑&#10;&#10;描述已自动生成">
            <a:extLst>
              <a:ext uri="{FF2B5EF4-FFF2-40B4-BE49-F238E27FC236}">
                <a16:creationId xmlns:a16="http://schemas.microsoft.com/office/drawing/2014/main" id="{2C30C06B-719F-9E45-AC2F-5A67DE15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213" y="0"/>
            <a:ext cx="1651000" cy="1651000"/>
          </a:xfrm>
          <a:prstGeom prst="rect">
            <a:avLst/>
          </a:prstGeom>
        </p:spPr>
      </p:pic>
      <p:pic>
        <p:nvPicPr>
          <p:cNvPr id="47" name="图片 46" descr="女人微笑的头像&#10;&#10;描述已自动生成">
            <a:extLst>
              <a:ext uri="{FF2B5EF4-FFF2-40B4-BE49-F238E27FC236}">
                <a16:creationId xmlns:a16="http://schemas.microsoft.com/office/drawing/2014/main" id="{91538FF2-4ABF-6A44-A3AA-3B94A615F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020" y="0"/>
            <a:ext cx="1651000" cy="1651000"/>
          </a:xfrm>
          <a:prstGeom prst="rect">
            <a:avLst/>
          </a:prstGeom>
        </p:spPr>
      </p:pic>
      <p:pic>
        <p:nvPicPr>
          <p:cNvPr id="49" name="图片 48" descr="女人微笑的头像&#10;&#10;描述已自动生成">
            <a:extLst>
              <a:ext uri="{FF2B5EF4-FFF2-40B4-BE49-F238E27FC236}">
                <a16:creationId xmlns:a16="http://schemas.microsoft.com/office/drawing/2014/main" id="{05832BDD-F98F-0E4C-815A-C84D7E703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830" y="0"/>
            <a:ext cx="1651000" cy="1651000"/>
          </a:xfrm>
          <a:prstGeom prst="rect">
            <a:avLst/>
          </a:prstGeom>
        </p:spPr>
      </p:pic>
      <p:pic>
        <p:nvPicPr>
          <p:cNvPr id="51" name="图片 50" descr="微笑的女人&#10;&#10;描述已自动生成">
            <a:extLst>
              <a:ext uri="{FF2B5EF4-FFF2-40B4-BE49-F238E27FC236}">
                <a16:creationId xmlns:a16="http://schemas.microsoft.com/office/drawing/2014/main" id="{D0FE647E-28FB-FB4B-A077-E4B405AC5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640" y="0"/>
            <a:ext cx="1651000" cy="1651000"/>
          </a:xfrm>
          <a:prstGeom prst="rect">
            <a:avLst/>
          </a:prstGeom>
        </p:spPr>
      </p:pic>
      <p:pic>
        <p:nvPicPr>
          <p:cNvPr id="53" name="图片 52" descr="男人露出牙齿微笑&#10;&#10;描述已自动生成">
            <a:extLst>
              <a:ext uri="{FF2B5EF4-FFF2-40B4-BE49-F238E27FC236}">
                <a16:creationId xmlns:a16="http://schemas.microsoft.com/office/drawing/2014/main" id="{57508C09-E487-FD45-AE09-EB3713757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143" y="1790700"/>
            <a:ext cx="1651000" cy="1651000"/>
          </a:xfrm>
          <a:prstGeom prst="rect">
            <a:avLst/>
          </a:prstGeom>
        </p:spPr>
      </p:pic>
      <p:pic>
        <p:nvPicPr>
          <p:cNvPr id="55" name="图片 54" descr="男人露出牙齿微笑&#10;&#10;描述已自动生成">
            <a:extLst>
              <a:ext uri="{FF2B5EF4-FFF2-40B4-BE49-F238E27FC236}">
                <a16:creationId xmlns:a16="http://schemas.microsoft.com/office/drawing/2014/main" id="{037FE0BC-C495-3B4E-B289-25F6E5744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950" y="1790700"/>
            <a:ext cx="1651000" cy="1651000"/>
          </a:xfrm>
          <a:prstGeom prst="rect">
            <a:avLst/>
          </a:prstGeom>
        </p:spPr>
      </p:pic>
      <p:pic>
        <p:nvPicPr>
          <p:cNvPr id="57" name="图片 56" descr="小孩在微笑&#10;&#10;描述已自动生成">
            <a:extLst>
              <a:ext uri="{FF2B5EF4-FFF2-40B4-BE49-F238E27FC236}">
                <a16:creationId xmlns:a16="http://schemas.microsoft.com/office/drawing/2014/main" id="{729DC45C-AD93-4944-8EEE-7EE161EE28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6760" y="1790700"/>
            <a:ext cx="1651000" cy="1651000"/>
          </a:xfrm>
          <a:prstGeom prst="rect">
            <a:avLst/>
          </a:prstGeom>
        </p:spPr>
      </p:pic>
      <p:pic>
        <p:nvPicPr>
          <p:cNvPr id="59" name="图片 58" descr="人露出牙齿微笑&#10;&#10;描述已自动生成">
            <a:extLst>
              <a:ext uri="{FF2B5EF4-FFF2-40B4-BE49-F238E27FC236}">
                <a16:creationId xmlns:a16="http://schemas.microsoft.com/office/drawing/2014/main" id="{250C4030-6863-0849-9DD2-F3205A7B62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570" y="1790700"/>
            <a:ext cx="1651000" cy="1651000"/>
          </a:xfrm>
          <a:prstGeom prst="rect">
            <a:avLst/>
          </a:prstGeom>
        </p:spPr>
      </p:pic>
      <p:pic>
        <p:nvPicPr>
          <p:cNvPr id="61" name="图片 60" descr="人微笑的看着前面&#10;&#10;描述已自动生成">
            <a:extLst>
              <a:ext uri="{FF2B5EF4-FFF2-40B4-BE49-F238E27FC236}">
                <a16:creationId xmlns:a16="http://schemas.microsoft.com/office/drawing/2014/main" id="{A5243417-6997-8648-97C4-4FA1C6FF0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380" y="1790700"/>
            <a:ext cx="1651000" cy="1651000"/>
          </a:xfrm>
          <a:prstGeom prst="rect">
            <a:avLst/>
          </a:prstGeom>
        </p:spPr>
      </p:pic>
      <p:pic>
        <p:nvPicPr>
          <p:cNvPr id="63" name="图片 62" descr="女人微笑的头像&#10;&#10;描述已自动生成">
            <a:extLst>
              <a:ext uri="{FF2B5EF4-FFF2-40B4-BE49-F238E27FC236}">
                <a16:creationId xmlns:a16="http://schemas.microsoft.com/office/drawing/2014/main" id="{1B881468-ABE7-BE40-B974-34D392D350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3450" y="0"/>
            <a:ext cx="1651000" cy="1651000"/>
          </a:xfrm>
          <a:prstGeom prst="rect">
            <a:avLst/>
          </a:prstGeom>
        </p:spPr>
      </p:pic>
      <p:pic>
        <p:nvPicPr>
          <p:cNvPr id="65" name="图片 64" descr="人微笑的看着前面&#10;&#10;描述已自动生成">
            <a:extLst>
              <a:ext uri="{FF2B5EF4-FFF2-40B4-BE49-F238E27FC236}">
                <a16:creationId xmlns:a16="http://schemas.microsoft.com/office/drawing/2014/main" id="{9E574960-CA7C-4F4C-B500-67F4E813D8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4190" y="1790700"/>
            <a:ext cx="1651000" cy="1651000"/>
          </a:xfrm>
          <a:prstGeom prst="rect">
            <a:avLst/>
          </a:prstGeom>
        </p:spPr>
      </p:pic>
      <p:pic>
        <p:nvPicPr>
          <p:cNvPr id="67" name="图片 66" descr="女人在微笑&#10;&#10;描述已自动生成">
            <a:extLst>
              <a:ext uri="{FF2B5EF4-FFF2-40B4-BE49-F238E27FC236}">
                <a16:creationId xmlns:a16="http://schemas.microsoft.com/office/drawing/2014/main" id="{35F08368-9C45-084D-AC6E-E11BED140F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9260" y="0"/>
            <a:ext cx="1651000" cy="1651000"/>
          </a:xfrm>
          <a:prstGeom prst="rect">
            <a:avLst/>
          </a:prstGeom>
        </p:spPr>
      </p:pic>
      <p:pic>
        <p:nvPicPr>
          <p:cNvPr id="69" name="图片 68" descr="小孩在微笑&#10;&#10;中度可信度描述已自动生成">
            <a:extLst>
              <a:ext uri="{FF2B5EF4-FFF2-40B4-BE49-F238E27FC236}">
                <a16:creationId xmlns:a16="http://schemas.microsoft.com/office/drawing/2014/main" id="{873EB0C4-F58F-A745-9399-97AC51F87B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1790700"/>
            <a:ext cx="1651000" cy="1651000"/>
          </a:xfrm>
          <a:prstGeom prst="rect">
            <a:avLst/>
          </a:prstGeom>
        </p:spPr>
      </p:pic>
      <p:pic>
        <p:nvPicPr>
          <p:cNvPr id="71" name="图片 70" descr="女人在微笑&#10;&#10;描述已自动生成">
            <a:extLst>
              <a:ext uri="{FF2B5EF4-FFF2-40B4-BE49-F238E27FC236}">
                <a16:creationId xmlns:a16="http://schemas.microsoft.com/office/drawing/2014/main" id="{14EACD58-F1B5-2A44-9D24-B3C15095F9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70" y="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Macintosh PowerPoint</Application>
  <PresentationFormat>自定义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 Coral</dc:creator>
  <cp:lastModifiedBy>曹兵</cp:lastModifiedBy>
  <cp:revision>6</cp:revision>
  <dcterms:created xsi:type="dcterms:W3CDTF">2014-01-14T12:05:24Z</dcterms:created>
  <dcterms:modified xsi:type="dcterms:W3CDTF">2021-06-04T12:23:43Z</dcterms:modified>
</cp:coreProperties>
</file>